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0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8E"/>
    <a:srgbClr val="001CEA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II.1\&#1052;&#1086;&#1076;&#1077;&#1083;&#1080;%20&#1075;&#1088;&#1091;&#1085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I.1\&#1052;&#1086;&#1076;&#1077;&#1083;&#1080;%20&#1075;&#1088;&#1091;&#1085;&#1090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II.1\&#1052;&#1086;&#1076;&#1077;&#1083;&#1080;%20&#1075;&#1088;&#1091;&#1085;&#1090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P\&#1078;&#1077;&#1089;&#1090;&#1082;&#1086;&#1089;&#1090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P\&#1078;&#1077;&#1089;&#1090;&#1082;&#1086;&#1089;&#1090;&#110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48;&#1044;\MID3\&#1052;&#1048;&#1044;\Calc_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2616589457922575E-2"/>
          <c:y val="7.8225303804237589E-2"/>
          <c:w val="0.90266168106620359"/>
          <c:h val="0.6438825459015729"/>
        </c:manualLayout>
      </c:layout>
      <c:scatterChart>
        <c:scatterStyle val="lineMarker"/>
        <c:ser>
          <c:idx val="3"/>
          <c:order val="0"/>
          <c:tx>
            <c:strRef>
              <c:f>ОСадки!$I$21</c:f>
              <c:strCache>
                <c:ptCount val="1"/>
                <c:pt idx="0">
                  <c:v>Осадка по методу послойного суммирования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ОСадки!$H$22:$H$23</c:f>
              <c:numCache>
                <c:formatCode>General</c:formatCode>
                <c:ptCount val="2"/>
                <c:pt idx="0">
                  <c:v>0</c:v>
                </c:pt>
                <c:pt idx="1">
                  <c:v>25</c:v>
                </c:pt>
              </c:numCache>
            </c:numRef>
          </c:xVal>
          <c:yVal>
            <c:numRef>
              <c:f>ОСадки!$I$22:$I$23</c:f>
              <c:numCache>
                <c:formatCode>General</c:formatCode>
                <c:ptCount val="2"/>
                <c:pt idx="0">
                  <c:v>-6.9</c:v>
                </c:pt>
                <c:pt idx="1">
                  <c:v>-6.9</c:v>
                </c:pt>
              </c:numCache>
            </c:numRef>
          </c:yVal>
        </c:ser>
        <c:ser>
          <c:idx val="2"/>
          <c:order val="1"/>
          <c:tx>
            <c:strRef>
              <c:f>ОСадки!$C$7</c:f>
              <c:strCache>
                <c:ptCount val="1"/>
                <c:pt idx="0">
                  <c:v>Постоянные коэффициенты постели</c:v>
                </c:pt>
              </c:strCache>
            </c:strRef>
          </c:tx>
          <c:marker>
            <c:symbol val="none"/>
          </c:marker>
          <c:xVal>
            <c:numRef>
              <c:f>ОСадки!$C$11:$C$111</c:f>
              <c:numCache>
                <c:formatCode>General</c:formatCode>
                <c:ptCount val="10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0.75000000000000078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1.7500000000000004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</c:numCache>
            </c:numRef>
          </c:xVal>
          <c:yVal>
            <c:numRef>
              <c:f>ОСадки!$D$11:$D$111</c:f>
              <c:numCache>
                <c:formatCode>General</c:formatCode>
                <c:ptCount val="101"/>
                <c:pt idx="0">
                  <c:v>-8.07</c:v>
                </c:pt>
                <c:pt idx="1">
                  <c:v>-7.98</c:v>
                </c:pt>
                <c:pt idx="2">
                  <c:v>-7.71</c:v>
                </c:pt>
                <c:pt idx="3">
                  <c:v>-7.51</c:v>
                </c:pt>
                <c:pt idx="4">
                  <c:v>-7.3199999999999985</c:v>
                </c:pt>
                <c:pt idx="5">
                  <c:v>-7.13</c:v>
                </c:pt>
                <c:pt idx="6">
                  <c:v>-6.96</c:v>
                </c:pt>
                <c:pt idx="7">
                  <c:v>-6.8</c:v>
                </c:pt>
                <c:pt idx="8">
                  <c:v>-6.6499999999999995</c:v>
                </c:pt>
                <c:pt idx="9">
                  <c:v>-6.53</c:v>
                </c:pt>
                <c:pt idx="10">
                  <c:v>-6.42</c:v>
                </c:pt>
                <c:pt idx="11">
                  <c:v>-6.34</c:v>
                </c:pt>
                <c:pt idx="12">
                  <c:v>-6.2700000000000014</c:v>
                </c:pt>
                <c:pt idx="13">
                  <c:v>-6.22</c:v>
                </c:pt>
                <c:pt idx="14">
                  <c:v>-6.1899999999999995</c:v>
                </c:pt>
                <c:pt idx="15">
                  <c:v>-6.1899999999999995</c:v>
                </c:pt>
                <c:pt idx="16">
                  <c:v>-6.2</c:v>
                </c:pt>
                <c:pt idx="17">
                  <c:v>-6.22</c:v>
                </c:pt>
                <c:pt idx="18">
                  <c:v>-6.2700000000000014</c:v>
                </c:pt>
                <c:pt idx="19">
                  <c:v>-6.3199999999999985</c:v>
                </c:pt>
                <c:pt idx="20">
                  <c:v>-6.39</c:v>
                </c:pt>
                <c:pt idx="21">
                  <c:v>-6.4700000000000024</c:v>
                </c:pt>
                <c:pt idx="22">
                  <c:v>-6.55</c:v>
                </c:pt>
                <c:pt idx="23">
                  <c:v>-6.64</c:v>
                </c:pt>
                <c:pt idx="24">
                  <c:v>-6.72</c:v>
                </c:pt>
                <c:pt idx="25">
                  <c:v>-6.79</c:v>
                </c:pt>
                <c:pt idx="26">
                  <c:v>-6.83</c:v>
                </c:pt>
                <c:pt idx="27">
                  <c:v>-6.8199999999999985</c:v>
                </c:pt>
                <c:pt idx="28">
                  <c:v>-6.78</c:v>
                </c:pt>
                <c:pt idx="29">
                  <c:v>-6.73</c:v>
                </c:pt>
                <c:pt idx="30">
                  <c:v>-6.68</c:v>
                </c:pt>
                <c:pt idx="31">
                  <c:v>-6.6199999999999966</c:v>
                </c:pt>
                <c:pt idx="32">
                  <c:v>-6.57</c:v>
                </c:pt>
                <c:pt idx="33">
                  <c:v>-6.52</c:v>
                </c:pt>
                <c:pt idx="34">
                  <c:v>-6.48</c:v>
                </c:pt>
                <c:pt idx="35">
                  <c:v>-6.45</c:v>
                </c:pt>
                <c:pt idx="36">
                  <c:v>-6.4300000000000024</c:v>
                </c:pt>
                <c:pt idx="37">
                  <c:v>-6.4300000000000024</c:v>
                </c:pt>
                <c:pt idx="38">
                  <c:v>-6.45</c:v>
                </c:pt>
                <c:pt idx="39">
                  <c:v>-6.45</c:v>
                </c:pt>
                <c:pt idx="40">
                  <c:v>-6.48</c:v>
                </c:pt>
                <c:pt idx="41">
                  <c:v>-6.52</c:v>
                </c:pt>
                <c:pt idx="42">
                  <c:v>-6.57</c:v>
                </c:pt>
                <c:pt idx="43">
                  <c:v>-6.63</c:v>
                </c:pt>
                <c:pt idx="44">
                  <c:v>-6.7</c:v>
                </c:pt>
                <c:pt idx="45">
                  <c:v>-6.7700000000000014</c:v>
                </c:pt>
                <c:pt idx="46">
                  <c:v>-6.85</c:v>
                </c:pt>
                <c:pt idx="47">
                  <c:v>-6.92</c:v>
                </c:pt>
                <c:pt idx="48">
                  <c:v>-6.99</c:v>
                </c:pt>
                <c:pt idx="49">
                  <c:v>-7.04</c:v>
                </c:pt>
                <c:pt idx="50">
                  <c:v>-7.07</c:v>
                </c:pt>
                <c:pt idx="51">
                  <c:v>-7.04</c:v>
                </c:pt>
                <c:pt idx="52">
                  <c:v>-6.99</c:v>
                </c:pt>
                <c:pt idx="53">
                  <c:v>-6.92</c:v>
                </c:pt>
                <c:pt idx="54">
                  <c:v>-6.85</c:v>
                </c:pt>
                <c:pt idx="55">
                  <c:v>-6.7700000000000014</c:v>
                </c:pt>
                <c:pt idx="56">
                  <c:v>-6.7</c:v>
                </c:pt>
                <c:pt idx="57">
                  <c:v>-6.63</c:v>
                </c:pt>
                <c:pt idx="58">
                  <c:v>-6.57</c:v>
                </c:pt>
                <c:pt idx="59">
                  <c:v>-6.52</c:v>
                </c:pt>
                <c:pt idx="60">
                  <c:v>-6.48</c:v>
                </c:pt>
                <c:pt idx="61">
                  <c:v>-6.45</c:v>
                </c:pt>
                <c:pt idx="62">
                  <c:v>-6.4300000000000024</c:v>
                </c:pt>
                <c:pt idx="63">
                  <c:v>-6.4300000000000024</c:v>
                </c:pt>
                <c:pt idx="64">
                  <c:v>-6.4300000000000024</c:v>
                </c:pt>
                <c:pt idx="65">
                  <c:v>-6.45</c:v>
                </c:pt>
                <c:pt idx="66">
                  <c:v>-6.48</c:v>
                </c:pt>
                <c:pt idx="67">
                  <c:v>-6.52</c:v>
                </c:pt>
                <c:pt idx="68">
                  <c:v>-6.57</c:v>
                </c:pt>
                <c:pt idx="69">
                  <c:v>-6.6199999999999966</c:v>
                </c:pt>
                <c:pt idx="70">
                  <c:v>-6.68</c:v>
                </c:pt>
                <c:pt idx="71">
                  <c:v>-6.73</c:v>
                </c:pt>
                <c:pt idx="72">
                  <c:v>-6.78</c:v>
                </c:pt>
                <c:pt idx="73">
                  <c:v>-6.8199999999999985</c:v>
                </c:pt>
                <c:pt idx="74">
                  <c:v>-6.83</c:v>
                </c:pt>
                <c:pt idx="75">
                  <c:v>-6.79</c:v>
                </c:pt>
                <c:pt idx="76">
                  <c:v>-6.72</c:v>
                </c:pt>
                <c:pt idx="77">
                  <c:v>-6.64</c:v>
                </c:pt>
                <c:pt idx="78">
                  <c:v>-6.55</c:v>
                </c:pt>
                <c:pt idx="79">
                  <c:v>-6.4700000000000024</c:v>
                </c:pt>
                <c:pt idx="80">
                  <c:v>-6.39</c:v>
                </c:pt>
                <c:pt idx="81">
                  <c:v>-6.3199999999999985</c:v>
                </c:pt>
                <c:pt idx="82">
                  <c:v>-6.2700000000000014</c:v>
                </c:pt>
                <c:pt idx="83">
                  <c:v>-6.22</c:v>
                </c:pt>
                <c:pt idx="84">
                  <c:v>-6.2</c:v>
                </c:pt>
                <c:pt idx="85">
                  <c:v>-6.1899999999999995</c:v>
                </c:pt>
                <c:pt idx="86">
                  <c:v>-6.1899999999999995</c:v>
                </c:pt>
                <c:pt idx="87">
                  <c:v>-6.22</c:v>
                </c:pt>
                <c:pt idx="88">
                  <c:v>-6.2700000000000014</c:v>
                </c:pt>
                <c:pt idx="89">
                  <c:v>-6.34</c:v>
                </c:pt>
                <c:pt idx="90">
                  <c:v>-6.42</c:v>
                </c:pt>
                <c:pt idx="91">
                  <c:v>-6.53</c:v>
                </c:pt>
                <c:pt idx="92">
                  <c:v>-6.6499999999999995</c:v>
                </c:pt>
                <c:pt idx="93">
                  <c:v>-6.8</c:v>
                </c:pt>
                <c:pt idx="94">
                  <c:v>-6.96</c:v>
                </c:pt>
                <c:pt idx="95">
                  <c:v>-7.13</c:v>
                </c:pt>
                <c:pt idx="96">
                  <c:v>-7.3199999999999985</c:v>
                </c:pt>
                <c:pt idx="97">
                  <c:v>-7.51</c:v>
                </c:pt>
                <c:pt idx="98">
                  <c:v>-7.71</c:v>
                </c:pt>
                <c:pt idx="99">
                  <c:v>-7.89</c:v>
                </c:pt>
                <c:pt idx="100">
                  <c:v>-8.07</c:v>
                </c:pt>
              </c:numCache>
            </c:numRef>
          </c:yVal>
        </c:ser>
        <c:ser>
          <c:idx val="4"/>
          <c:order val="2"/>
          <c:tx>
            <c:strRef>
              <c:f>ОСадки!$T$7</c:f>
              <c:strCache>
                <c:ptCount val="1"/>
                <c:pt idx="0">
                  <c:v>Двухконстантная контактная модель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ОСадки!$T$10:$T$109</c:f>
              <c:numCache>
                <c:formatCode>General</c:formatCode>
                <c:ptCount val="10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0.75000000000000078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1.7500000000000004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</c:numCache>
            </c:numRef>
          </c:xVal>
          <c:yVal>
            <c:numRef>
              <c:f>ОСадки!$Y$10:$Y$109</c:f>
              <c:numCache>
                <c:formatCode>General</c:formatCode>
                <c:ptCount val="100"/>
                <c:pt idx="0">
                  <c:v>-8.94</c:v>
                </c:pt>
                <c:pt idx="1">
                  <c:v>-8.89</c:v>
                </c:pt>
                <c:pt idx="2">
                  <c:v>-8.84</c:v>
                </c:pt>
                <c:pt idx="3">
                  <c:v>-8.77</c:v>
                </c:pt>
                <c:pt idx="4">
                  <c:v>-8.7000000000000011</c:v>
                </c:pt>
                <c:pt idx="5">
                  <c:v>-8.6300000000000008</c:v>
                </c:pt>
                <c:pt idx="6">
                  <c:v>-8.57</c:v>
                </c:pt>
                <c:pt idx="7">
                  <c:v>-8.52</c:v>
                </c:pt>
                <c:pt idx="8">
                  <c:v>-8.4700000000000006</c:v>
                </c:pt>
                <c:pt idx="9">
                  <c:v>-8.43</c:v>
                </c:pt>
                <c:pt idx="10">
                  <c:v>-8.4</c:v>
                </c:pt>
                <c:pt idx="11">
                  <c:v>-8.3800000000000008</c:v>
                </c:pt>
                <c:pt idx="12">
                  <c:v>-8.3600000000000048</c:v>
                </c:pt>
                <c:pt idx="13">
                  <c:v>-8.3600000000000048</c:v>
                </c:pt>
                <c:pt idx="14">
                  <c:v>-8.3600000000000048</c:v>
                </c:pt>
                <c:pt idx="15">
                  <c:v>-8.3700000000000028</c:v>
                </c:pt>
                <c:pt idx="16">
                  <c:v>-8.39</c:v>
                </c:pt>
                <c:pt idx="17">
                  <c:v>-8.42</c:v>
                </c:pt>
                <c:pt idx="18">
                  <c:v>-8.4500000000000028</c:v>
                </c:pt>
                <c:pt idx="19">
                  <c:v>-8.49</c:v>
                </c:pt>
                <c:pt idx="20">
                  <c:v>-8.5400000000000009</c:v>
                </c:pt>
                <c:pt idx="21">
                  <c:v>-8.6</c:v>
                </c:pt>
                <c:pt idx="22">
                  <c:v>-8.65</c:v>
                </c:pt>
                <c:pt idx="23">
                  <c:v>-8.7100000000000009</c:v>
                </c:pt>
                <c:pt idx="24">
                  <c:v>-8.77</c:v>
                </c:pt>
                <c:pt idx="25">
                  <c:v>-8.82</c:v>
                </c:pt>
                <c:pt idx="26">
                  <c:v>-8.8500000000000068</c:v>
                </c:pt>
                <c:pt idx="27">
                  <c:v>-8.83</c:v>
                </c:pt>
                <c:pt idx="28">
                  <c:v>-8.7900000000000009</c:v>
                </c:pt>
                <c:pt idx="29">
                  <c:v>-8.75</c:v>
                </c:pt>
                <c:pt idx="30">
                  <c:v>-8.7000000000000011</c:v>
                </c:pt>
                <c:pt idx="31">
                  <c:v>-8.65</c:v>
                </c:pt>
                <c:pt idx="32">
                  <c:v>-8.61</c:v>
                </c:pt>
                <c:pt idx="33">
                  <c:v>-8.57</c:v>
                </c:pt>
                <c:pt idx="34">
                  <c:v>-8.5400000000000009</c:v>
                </c:pt>
                <c:pt idx="35">
                  <c:v>-8.51</c:v>
                </c:pt>
                <c:pt idx="36">
                  <c:v>-8.5</c:v>
                </c:pt>
                <c:pt idx="37">
                  <c:v>-8.49</c:v>
                </c:pt>
                <c:pt idx="38">
                  <c:v>-8.49</c:v>
                </c:pt>
                <c:pt idx="39">
                  <c:v>-8.49</c:v>
                </c:pt>
                <c:pt idx="40">
                  <c:v>-8.51</c:v>
                </c:pt>
                <c:pt idx="41">
                  <c:v>-8.5300000000000011</c:v>
                </c:pt>
                <c:pt idx="42">
                  <c:v>-8.56</c:v>
                </c:pt>
                <c:pt idx="43">
                  <c:v>-8.59</c:v>
                </c:pt>
                <c:pt idx="44">
                  <c:v>-8.64</c:v>
                </c:pt>
                <c:pt idx="45">
                  <c:v>-8.68</c:v>
                </c:pt>
                <c:pt idx="46">
                  <c:v>-8.74</c:v>
                </c:pt>
                <c:pt idx="47">
                  <c:v>-8.7900000000000009</c:v>
                </c:pt>
                <c:pt idx="48">
                  <c:v>-8.84</c:v>
                </c:pt>
                <c:pt idx="49">
                  <c:v>-8.8600000000000048</c:v>
                </c:pt>
                <c:pt idx="50">
                  <c:v>-8.91</c:v>
                </c:pt>
                <c:pt idx="51">
                  <c:v>-8.8600000000000048</c:v>
                </c:pt>
                <c:pt idx="52">
                  <c:v>-8.84</c:v>
                </c:pt>
                <c:pt idx="53">
                  <c:v>-8.7900000000000009</c:v>
                </c:pt>
                <c:pt idx="54">
                  <c:v>-8.74</c:v>
                </c:pt>
                <c:pt idx="55">
                  <c:v>-8.68</c:v>
                </c:pt>
                <c:pt idx="56">
                  <c:v>-8.64</c:v>
                </c:pt>
                <c:pt idx="57">
                  <c:v>-8.59</c:v>
                </c:pt>
                <c:pt idx="58">
                  <c:v>-8.56</c:v>
                </c:pt>
                <c:pt idx="59">
                  <c:v>-8.5300000000000011</c:v>
                </c:pt>
                <c:pt idx="60">
                  <c:v>-8.51</c:v>
                </c:pt>
                <c:pt idx="61">
                  <c:v>-8.49</c:v>
                </c:pt>
                <c:pt idx="62">
                  <c:v>-8.49</c:v>
                </c:pt>
                <c:pt idx="63">
                  <c:v>-8.49</c:v>
                </c:pt>
                <c:pt idx="64">
                  <c:v>-8.5</c:v>
                </c:pt>
                <c:pt idx="65">
                  <c:v>-8.51</c:v>
                </c:pt>
                <c:pt idx="66">
                  <c:v>-8.5400000000000009</c:v>
                </c:pt>
                <c:pt idx="67">
                  <c:v>-8.57</c:v>
                </c:pt>
                <c:pt idx="68">
                  <c:v>-8.61</c:v>
                </c:pt>
                <c:pt idx="69">
                  <c:v>-8.65</c:v>
                </c:pt>
                <c:pt idx="70">
                  <c:v>-8.7000000000000011</c:v>
                </c:pt>
                <c:pt idx="71">
                  <c:v>-8.75</c:v>
                </c:pt>
                <c:pt idx="72">
                  <c:v>-8.7900000000000009</c:v>
                </c:pt>
                <c:pt idx="73">
                  <c:v>-8.83</c:v>
                </c:pt>
                <c:pt idx="74">
                  <c:v>-8.8500000000000068</c:v>
                </c:pt>
                <c:pt idx="75">
                  <c:v>-8.82</c:v>
                </c:pt>
                <c:pt idx="76">
                  <c:v>-8.77</c:v>
                </c:pt>
                <c:pt idx="77">
                  <c:v>-8.7100000000000009</c:v>
                </c:pt>
                <c:pt idx="78">
                  <c:v>-8.65</c:v>
                </c:pt>
                <c:pt idx="79">
                  <c:v>-8.6</c:v>
                </c:pt>
                <c:pt idx="80">
                  <c:v>-8.5400000000000009</c:v>
                </c:pt>
                <c:pt idx="81">
                  <c:v>-8.49</c:v>
                </c:pt>
                <c:pt idx="82">
                  <c:v>-8.4500000000000028</c:v>
                </c:pt>
                <c:pt idx="83">
                  <c:v>-8.42</c:v>
                </c:pt>
                <c:pt idx="84">
                  <c:v>-8.39</c:v>
                </c:pt>
                <c:pt idx="85">
                  <c:v>-8.3700000000000028</c:v>
                </c:pt>
                <c:pt idx="86">
                  <c:v>-8.3600000000000048</c:v>
                </c:pt>
                <c:pt idx="87">
                  <c:v>-8.3600000000000048</c:v>
                </c:pt>
                <c:pt idx="88">
                  <c:v>-8.3600000000000048</c:v>
                </c:pt>
                <c:pt idx="89">
                  <c:v>-8.3800000000000008</c:v>
                </c:pt>
                <c:pt idx="90">
                  <c:v>-8.4</c:v>
                </c:pt>
                <c:pt idx="91">
                  <c:v>-8.43</c:v>
                </c:pt>
                <c:pt idx="92">
                  <c:v>-8.4700000000000006</c:v>
                </c:pt>
                <c:pt idx="93">
                  <c:v>-8.52</c:v>
                </c:pt>
                <c:pt idx="94">
                  <c:v>-8.57</c:v>
                </c:pt>
                <c:pt idx="95">
                  <c:v>-8.6300000000000008</c:v>
                </c:pt>
                <c:pt idx="96">
                  <c:v>-8.7000000000000011</c:v>
                </c:pt>
                <c:pt idx="97">
                  <c:v>-8.77</c:v>
                </c:pt>
                <c:pt idx="98">
                  <c:v>-8.84</c:v>
                </c:pt>
                <c:pt idx="99">
                  <c:v>-8.89</c:v>
                </c:pt>
              </c:numCache>
            </c:numRef>
          </c:yVal>
        </c:ser>
        <c:ser>
          <c:idx val="0"/>
          <c:order val="3"/>
          <c:tx>
            <c:strRef>
              <c:f>ОСадки!$G$7</c:f>
              <c:strCache>
                <c:ptCount val="1"/>
                <c:pt idx="0">
                  <c:v>Переменные коэффициенты постели (алгоритм Шварца)</c:v>
                </c:pt>
              </c:strCache>
            </c:strRef>
          </c:tx>
          <c:marker>
            <c:symbol val="none"/>
          </c:marker>
          <c:xVal>
            <c:numRef>
              <c:f>'[Модели грунта.xlsx]ОСадки'!$F$11:$F$112,'[Модели грунта.xlsx]ОСадки'!$F$112</c:f>
              <c:numCache>
                <c:formatCode>General</c:formatCode>
                <c:ptCount val="10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0.75000000000000111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1.7500000000000004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</c:numCache>
            </c:numRef>
          </c:xVal>
          <c:yVal>
            <c:numRef>
              <c:f>ОСадки!$G$11:$G$111</c:f>
              <c:numCache>
                <c:formatCode>General</c:formatCode>
                <c:ptCount val="101"/>
                <c:pt idx="0">
                  <c:v>-7.08</c:v>
                </c:pt>
                <c:pt idx="1">
                  <c:v>-6.99</c:v>
                </c:pt>
                <c:pt idx="2">
                  <c:v>-6.91</c:v>
                </c:pt>
                <c:pt idx="3">
                  <c:v>-6.81</c:v>
                </c:pt>
                <c:pt idx="4">
                  <c:v>-6.71</c:v>
                </c:pt>
                <c:pt idx="5">
                  <c:v>-6.6199999999999966</c:v>
                </c:pt>
                <c:pt idx="6">
                  <c:v>-6.55</c:v>
                </c:pt>
                <c:pt idx="7">
                  <c:v>-6.48</c:v>
                </c:pt>
                <c:pt idx="8">
                  <c:v>-6.4300000000000024</c:v>
                </c:pt>
                <c:pt idx="9">
                  <c:v>-6.4</c:v>
                </c:pt>
                <c:pt idx="10">
                  <c:v>-6.38</c:v>
                </c:pt>
                <c:pt idx="11">
                  <c:v>-6.38</c:v>
                </c:pt>
                <c:pt idx="12">
                  <c:v>-6.39</c:v>
                </c:pt>
                <c:pt idx="13">
                  <c:v>-6.42</c:v>
                </c:pt>
                <c:pt idx="14">
                  <c:v>-6.46</c:v>
                </c:pt>
                <c:pt idx="15">
                  <c:v>-6.53</c:v>
                </c:pt>
                <c:pt idx="16">
                  <c:v>-6.6</c:v>
                </c:pt>
                <c:pt idx="17">
                  <c:v>-6.6899999999999995</c:v>
                </c:pt>
                <c:pt idx="18">
                  <c:v>-6.79</c:v>
                </c:pt>
                <c:pt idx="19">
                  <c:v>-6.9</c:v>
                </c:pt>
                <c:pt idx="20">
                  <c:v>-7.02</c:v>
                </c:pt>
                <c:pt idx="21">
                  <c:v>-7.14</c:v>
                </c:pt>
                <c:pt idx="22">
                  <c:v>-7.2700000000000014</c:v>
                </c:pt>
                <c:pt idx="23">
                  <c:v>-7.39</c:v>
                </c:pt>
                <c:pt idx="24">
                  <c:v>-7.51</c:v>
                </c:pt>
                <c:pt idx="25">
                  <c:v>-7.6099999999999985</c:v>
                </c:pt>
                <c:pt idx="26">
                  <c:v>-7.6899999999999995</c:v>
                </c:pt>
                <c:pt idx="27">
                  <c:v>-7.71</c:v>
                </c:pt>
                <c:pt idx="28">
                  <c:v>-7.7</c:v>
                </c:pt>
                <c:pt idx="29">
                  <c:v>-7.68</c:v>
                </c:pt>
                <c:pt idx="30">
                  <c:v>-7.6499999999999995</c:v>
                </c:pt>
                <c:pt idx="31">
                  <c:v>-7.6099999999999985</c:v>
                </c:pt>
                <c:pt idx="32">
                  <c:v>-7.58</c:v>
                </c:pt>
                <c:pt idx="33">
                  <c:v>-7.55</c:v>
                </c:pt>
                <c:pt idx="34">
                  <c:v>-7.53</c:v>
                </c:pt>
                <c:pt idx="35">
                  <c:v>-7.51</c:v>
                </c:pt>
                <c:pt idx="36">
                  <c:v>-7.51</c:v>
                </c:pt>
                <c:pt idx="37">
                  <c:v>-7.51</c:v>
                </c:pt>
                <c:pt idx="38">
                  <c:v>-7.53</c:v>
                </c:pt>
                <c:pt idx="39">
                  <c:v>-7.56</c:v>
                </c:pt>
                <c:pt idx="40">
                  <c:v>-7.59</c:v>
                </c:pt>
                <c:pt idx="41">
                  <c:v>-7.64</c:v>
                </c:pt>
                <c:pt idx="42">
                  <c:v>-7.7</c:v>
                </c:pt>
                <c:pt idx="43">
                  <c:v>-7.76</c:v>
                </c:pt>
                <c:pt idx="44">
                  <c:v>-7.83</c:v>
                </c:pt>
                <c:pt idx="45">
                  <c:v>-7.91</c:v>
                </c:pt>
                <c:pt idx="46">
                  <c:v>-7.99</c:v>
                </c:pt>
                <c:pt idx="47">
                  <c:v>-8.06</c:v>
                </c:pt>
                <c:pt idx="48">
                  <c:v>-8.1300000000000008</c:v>
                </c:pt>
                <c:pt idx="49">
                  <c:v>-8.19</c:v>
                </c:pt>
                <c:pt idx="50">
                  <c:v>-8.23</c:v>
                </c:pt>
                <c:pt idx="51">
                  <c:v>-8.19</c:v>
                </c:pt>
                <c:pt idx="52">
                  <c:v>-8.14</c:v>
                </c:pt>
                <c:pt idx="53">
                  <c:v>-8.07</c:v>
                </c:pt>
                <c:pt idx="54">
                  <c:v>-7.99</c:v>
                </c:pt>
                <c:pt idx="55">
                  <c:v>-7.91</c:v>
                </c:pt>
                <c:pt idx="56">
                  <c:v>-7.83</c:v>
                </c:pt>
                <c:pt idx="57">
                  <c:v>-7.76</c:v>
                </c:pt>
                <c:pt idx="58">
                  <c:v>-7.7</c:v>
                </c:pt>
                <c:pt idx="59">
                  <c:v>-7.64</c:v>
                </c:pt>
                <c:pt idx="60">
                  <c:v>-7.59</c:v>
                </c:pt>
                <c:pt idx="61">
                  <c:v>-7.56</c:v>
                </c:pt>
                <c:pt idx="62">
                  <c:v>-7.53</c:v>
                </c:pt>
                <c:pt idx="63">
                  <c:v>-7.51</c:v>
                </c:pt>
                <c:pt idx="64">
                  <c:v>-7.51</c:v>
                </c:pt>
                <c:pt idx="65">
                  <c:v>-7.51</c:v>
                </c:pt>
                <c:pt idx="66">
                  <c:v>-7.53</c:v>
                </c:pt>
                <c:pt idx="67">
                  <c:v>-7.55</c:v>
                </c:pt>
                <c:pt idx="68">
                  <c:v>-7.58</c:v>
                </c:pt>
                <c:pt idx="69">
                  <c:v>-7.6099999999999985</c:v>
                </c:pt>
                <c:pt idx="70">
                  <c:v>-7.6499999999999995</c:v>
                </c:pt>
                <c:pt idx="71">
                  <c:v>-7.68</c:v>
                </c:pt>
                <c:pt idx="72">
                  <c:v>-7.7</c:v>
                </c:pt>
                <c:pt idx="73">
                  <c:v>-7.71</c:v>
                </c:pt>
                <c:pt idx="74">
                  <c:v>-7.6899999999999995</c:v>
                </c:pt>
                <c:pt idx="75">
                  <c:v>-7.6099999999999985</c:v>
                </c:pt>
                <c:pt idx="76">
                  <c:v>-7.51</c:v>
                </c:pt>
                <c:pt idx="77">
                  <c:v>-7.39</c:v>
                </c:pt>
                <c:pt idx="78">
                  <c:v>-7.2700000000000014</c:v>
                </c:pt>
                <c:pt idx="79">
                  <c:v>-7.14</c:v>
                </c:pt>
                <c:pt idx="80">
                  <c:v>-7.02</c:v>
                </c:pt>
                <c:pt idx="81">
                  <c:v>-6.9</c:v>
                </c:pt>
                <c:pt idx="82">
                  <c:v>-6.79</c:v>
                </c:pt>
                <c:pt idx="83">
                  <c:v>-6.6899999999999995</c:v>
                </c:pt>
                <c:pt idx="84">
                  <c:v>-6.6</c:v>
                </c:pt>
                <c:pt idx="85">
                  <c:v>-6.53</c:v>
                </c:pt>
                <c:pt idx="86">
                  <c:v>-6.45</c:v>
                </c:pt>
                <c:pt idx="87">
                  <c:v>-6.42</c:v>
                </c:pt>
                <c:pt idx="88">
                  <c:v>-6.39</c:v>
                </c:pt>
                <c:pt idx="89">
                  <c:v>-6.38</c:v>
                </c:pt>
                <c:pt idx="90">
                  <c:v>-6.38</c:v>
                </c:pt>
                <c:pt idx="91">
                  <c:v>-6.4</c:v>
                </c:pt>
                <c:pt idx="92">
                  <c:v>-6.4300000000000024</c:v>
                </c:pt>
                <c:pt idx="93">
                  <c:v>-6.48</c:v>
                </c:pt>
                <c:pt idx="94">
                  <c:v>-6.55</c:v>
                </c:pt>
                <c:pt idx="95">
                  <c:v>-6.6199999999999966</c:v>
                </c:pt>
                <c:pt idx="96">
                  <c:v>-6.71</c:v>
                </c:pt>
                <c:pt idx="97">
                  <c:v>-6.81</c:v>
                </c:pt>
                <c:pt idx="98">
                  <c:v>-6.91</c:v>
                </c:pt>
                <c:pt idx="99">
                  <c:v>-6.99</c:v>
                </c:pt>
                <c:pt idx="100">
                  <c:v>-7.08</c:v>
                </c:pt>
              </c:numCache>
            </c:numRef>
          </c:yVal>
        </c:ser>
        <c:ser>
          <c:idx val="1"/>
          <c:order val="4"/>
          <c:tx>
            <c:strRef>
              <c:f>ОСадки!$M$7</c:f>
              <c:strCache>
                <c:ptCount val="1"/>
                <c:pt idx="0">
                  <c:v>Упругий слой конечной толщины (3D элементы)</c:v>
                </c:pt>
              </c:strCache>
            </c:strRef>
          </c:tx>
          <c:marker>
            <c:symbol val="none"/>
          </c:marker>
          <c:xVal>
            <c:numRef>
              <c:f>ОСадки!$L$11:$L$110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1.5149999999999986</c:v>
                </c:pt>
                <c:pt idx="7">
                  <c:v>1.7674999999999992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3.7875000000000032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5.5549999999999944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6.5649999999999951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7.8274999999999944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10.352500000000019</c:v>
                </c:pt>
                <c:pt idx="42">
                  <c:v>10.605</c:v>
                </c:pt>
                <c:pt idx="43">
                  <c:v>10.857500000000011</c:v>
                </c:pt>
                <c:pt idx="44">
                  <c:v>11.11</c:v>
                </c:pt>
                <c:pt idx="45">
                  <c:v>11.362500000000018</c:v>
                </c:pt>
                <c:pt idx="46">
                  <c:v>11.615</c:v>
                </c:pt>
                <c:pt idx="47">
                  <c:v>11.86750000000001</c:v>
                </c:pt>
                <c:pt idx="48">
                  <c:v>12.12</c:v>
                </c:pt>
                <c:pt idx="49">
                  <c:v>12.372500000000015</c:v>
                </c:pt>
                <c:pt idx="50">
                  <c:v>12.625</c:v>
                </c:pt>
                <c:pt idx="51">
                  <c:v>12.87750000000001</c:v>
                </c:pt>
                <c:pt idx="52">
                  <c:v>13.13</c:v>
                </c:pt>
                <c:pt idx="53">
                  <c:v>13.382500000000011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14.14</c:v>
                </c:pt>
                <c:pt idx="57">
                  <c:v>14.392500000000011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15.402500000000011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16.412499999999973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17.422499999999957</c:v>
                </c:pt>
                <c:pt idx="70">
                  <c:v>17.675000000000001</c:v>
                </c:pt>
                <c:pt idx="71">
                  <c:v>17.92749999999997</c:v>
                </c:pt>
                <c:pt idx="72">
                  <c:v>18.18</c:v>
                </c:pt>
                <c:pt idx="73">
                  <c:v>18.432499999999973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19.442499999999956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20.452499999999972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21.462499999999952</c:v>
                </c:pt>
                <c:pt idx="86">
                  <c:v>21.715</c:v>
                </c:pt>
                <c:pt idx="87">
                  <c:v>21.967499999999973</c:v>
                </c:pt>
                <c:pt idx="88">
                  <c:v>22.22</c:v>
                </c:pt>
                <c:pt idx="89">
                  <c:v>22.472499999999975</c:v>
                </c:pt>
                <c:pt idx="90">
                  <c:v>22.724999999999987</c:v>
                </c:pt>
                <c:pt idx="91">
                  <c:v>22.977499999999978</c:v>
                </c:pt>
                <c:pt idx="92">
                  <c:v>23.23</c:v>
                </c:pt>
                <c:pt idx="93">
                  <c:v>23.482499999999959</c:v>
                </c:pt>
                <c:pt idx="94">
                  <c:v>23.734999999999999</c:v>
                </c:pt>
                <c:pt idx="95">
                  <c:v>23.987499999999972</c:v>
                </c:pt>
                <c:pt idx="96">
                  <c:v>24.24</c:v>
                </c:pt>
                <c:pt idx="97">
                  <c:v>24.492499999999971</c:v>
                </c:pt>
                <c:pt idx="98">
                  <c:v>24.744999999999987</c:v>
                </c:pt>
                <c:pt idx="99">
                  <c:v>24.997499999999974</c:v>
                </c:pt>
              </c:numCache>
            </c:numRef>
          </c:xVal>
          <c:yVal>
            <c:numRef>
              <c:f>ОСадки!$M$11:$M$110</c:f>
              <c:numCache>
                <c:formatCode>General</c:formatCode>
                <c:ptCount val="100"/>
                <c:pt idx="0">
                  <c:v>-6.6643999999999943</c:v>
                </c:pt>
                <c:pt idx="1">
                  <c:v>-6.6378999999999975</c:v>
                </c:pt>
                <c:pt idx="2">
                  <c:v>-6.6084999999999985</c:v>
                </c:pt>
                <c:pt idx="3">
                  <c:v>-6.5758999999999999</c:v>
                </c:pt>
                <c:pt idx="4">
                  <c:v>-6.5443999999999996</c:v>
                </c:pt>
                <c:pt idx="5">
                  <c:v>-6.5184999999999995</c:v>
                </c:pt>
                <c:pt idx="6">
                  <c:v>-6.5010000000000003</c:v>
                </c:pt>
                <c:pt idx="7">
                  <c:v>-6.4937000000000014</c:v>
                </c:pt>
                <c:pt idx="8">
                  <c:v>-6.4977999999999998</c:v>
                </c:pt>
                <c:pt idx="9">
                  <c:v>-6.5140999999999956</c:v>
                </c:pt>
                <c:pt idx="10">
                  <c:v>-6.5430000000000001</c:v>
                </c:pt>
                <c:pt idx="11">
                  <c:v>-6.5848999999999975</c:v>
                </c:pt>
                <c:pt idx="12">
                  <c:v>-6.6397000000000004</c:v>
                </c:pt>
                <c:pt idx="13">
                  <c:v>-6.7070999999999996</c:v>
                </c:pt>
                <c:pt idx="14">
                  <c:v>-6.7869000000000002</c:v>
                </c:pt>
                <c:pt idx="15">
                  <c:v>-6.8781999999999996</c:v>
                </c:pt>
                <c:pt idx="16">
                  <c:v>-6.9803000000000024</c:v>
                </c:pt>
                <c:pt idx="17">
                  <c:v>-7.0919999999999996</c:v>
                </c:pt>
                <c:pt idx="18">
                  <c:v>-7.2119999999999997</c:v>
                </c:pt>
                <c:pt idx="19">
                  <c:v>-7.3383000000000003</c:v>
                </c:pt>
                <c:pt idx="20">
                  <c:v>-7.4690000000000003</c:v>
                </c:pt>
                <c:pt idx="21">
                  <c:v>-7.6010999999999997</c:v>
                </c:pt>
                <c:pt idx="22">
                  <c:v>-7.7312000000000065</c:v>
                </c:pt>
                <c:pt idx="23">
                  <c:v>-7.8543999999999965</c:v>
                </c:pt>
                <c:pt idx="24">
                  <c:v>-7.9640999999999975</c:v>
                </c:pt>
                <c:pt idx="25">
                  <c:v>-8.0504000000000104</c:v>
                </c:pt>
                <c:pt idx="26">
                  <c:v>-8.1037000000000035</c:v>
                </c:pt>
                <c:pt idx="27">
                  <c:v>-8.1241000000000003</c:v>
                </c:pt>
                <c:pt idx="28">
                  <c:v>-8.1212</c:v>
                </c:pt>
                <c:pt idx="29">
                  <c:v>-8.1047000000000011</c:v>
                </c:pt>
                <c:pt idx="30">
                  <c:v>-8.0814000000000004</c:v>
                </c:pt>
                <c:pt idx="31">
                  <c:v>-8.0559000000000047</c:v>
                </c:pt>
                <c:pt idx="32">
                  <c:v>-8.0318000000000005</c:v>
                </c:pt>
                <c:pt idx="33">
                  <c:v>-8.0115000000000016</c:v>
                </c:pt>
                <c:pt idx="34">
                  <c:v>-7.9972000000000003</c:v>
                </c:pt>
                <c:pt idx="35">
                  <c:v>-7.9904000000000002</c:v>
                </c:pt>
                <c:pt idx="36">
                  <c:v>-7.9922000000000004</c:v>
                </c:pt>
                <c:pt idx="37">
                  <c:v>-8.0034000000000027</c:v>
                </c:pt>
                <c:pt idx="38">
                  <c:v>-8.0244</c:v>
                </c:pt>
                <c:pt idx="39">
                  <c:v>-8.0553000000000008</c:v>
                </c:pt>
                <c:pt idx="40">
                  <c:v>-8.0958000000000006</c:v>
                </c:pt>
                <c:pt idx="41">
                  <c:v>-8.1454000000000004</c:v>
                </c:pt>
                <c:pt idx="42">
                  <c:v>-8.2031000000000009</c:v>
                </c:pt>
                <c:pt idx="43">
                  <c:v>-8.2676000000000016</c:v>
                </c:pt>
                <c:pt idx="44">
                  <c:v>-8.3370000000000015</c:v>
                </c:pt>
                <c:pt idx="45">
                  <c:v>-8.4088000000000012</c:v>
                </c:pt>
                <c:pt idx="46">
                  <c:v>-8.4796000000000067</c:v>
                </c:pt>
                <c:pt idx="47">
                  <c:v>-8.5449000000000002</c:v>
                </c:pt>
                <c:pt idx="48">
                  <c:v>-8.5981000000000005</c:v>
                </c:pt>
                <c:pt idx="49">
                  <c:v>-8.6295000000000002</c:v>
                </c:pt>
                <c:pt idx="50">
                  <c:v>-8.6294000000000004</c:v>
                </c:pt>
                <c:pt idx="51">
                  <c:v>-8.597900000000001</c:v>
                </c:pt>
                <c:pt idx="52">
                  <c:v>-8.5445000000000011</c:v>
                </c:pt>
                <c:pt idx="53">
                  <c:v>-8.4791000000000007</c:v>
                </c:pt>
                <c:pt idx="54">
                  <c:v>-8.408100000000001</c:v>
                </c:pt>
                <c:pt idx="55">
                  <c:v>-8.3362000000000016</c:v>
                </c:pt>
                <c:pt idx="56">
                  <c:v>-8.2666000000000004</c:v>
                </c:pt>
                <c:pt idx="57">
                  <c:v>-8.202</c:v>
                </c:pt>
                <c:pt idx="58">
                  <c:v>-8.1441999999999997</c:v>
                </c:pt>
                <c:pt idx="59">
                  <c:v>-8.0945</c:v>
                </c:pt>
                <c:pt idx="60">
                  <c:v>-8.0539000000000005</c:v>
                </c:pt>
                <c:pt idx="61">
                  <c:v>-8.0230000000000015</c:v>
                </c:pt>
                <c:pt idx="62">
                  <c:v>-8.0020000000000007</c:v>
                </c:pt>
                <c:pt idx="63">
                  <c:v>-7.9907000000000004</c:v>
                </c:pt>
                <c:pt idx="64">
                  <c:v>-7.9889000000000001</c:v>
                </c:pt>
                <c:pt idx="65">
                  <c:v>-7.9957000000000003</c:v>
                </c:pt>
                <c:pt idx="66">
                  <c:v>-8.01</c:v>
                </c:pt>
                <c:pt idx="67">
                  <c:v>-8.0303000000000004</c:v>
                </c:pt>
                <c:pt idx="68">
                  <c:v>-8.0545000000000027</c:v>
                </c:pt>
                <c:pt idx="69">
                  <c:v>-8.08</c:v>
                </c:pt>
                <c:pt idx="70">
                  <c:v>-8.1034000000000006</c:v>
                </c:pt>
                <c:pt idx="71">
                  <c:v>-8.1199000000000012</c:v>
                </c:pt>
                <c:pt idx="72">
                  <c:v>-8.1229000000000013</c:v>
                </c:pt>
                <c:pt idx="73">
                  <c:v>-8.1026000000000007</c:v>
                </c:pt>
                <c:pt idx="74">
                  <c:v>-8.0493000000000006</c:v>
                </c:pt>
                <c:pt idx="75">
                  <c:v>-7.9630999999999998</c:v>
                </c:pt>
                <c:pt idx="76">
                  <c:v>-7.8534999999999995</c:v>
                </c:pt>
                <c:pt idx="77">
                  <c:v>-7.7303000000000024</c:v>
                </c:pt>
                <c:pt idx="78">
                  <c:v>-7.6002999999999998</c:v>
                </c:pt>
                <c:pt idx="79">
                  <c:v>-7.4683000000000002</c:v>
                </c:pt>
                <c:pt idx="80">
                  <c:v>-7.3376999999999999</c:v>
                </c:pt>
                <c:pt idx="81">
                  <c:v>-7.2114000000000003</c:v>
                </c:pt>
                <c:pt idx="82">
                  <c:v>-7.0915999999999997</c:v>
                </c:pt>
                <c:pt idx="83">
                  <c:v>-6.9799000000000024</c:v>
                </c:pt>
                <c:pt idx="84">
                  <c:v>-6.8778999999999995</c:v>
                </c:pt>
                <c:pt idx="85">
                  <c:v>-6.7867000000000024</c:v>
                </c:pt>
                <c:pt idx="86">
                  <c:v>-6.7070999999999996</c:v>
                </c:pt>
                <c:pt idx="87">
                  <c:v>-6.6397000000000004</c:v>
                </c:pt>
                <c:pt idx="88">
                  <c:v>-6.585</c:v>
                </c:pt>
                <c:pt idx="89">
                  <c:v>-6.5431999999999997</c:v>
                </c:pt>
                <c:pt idx="90">
                  <c:v>-6.5142999999999995</c:v>
                </c:pt>
                <c:pt idx="91">
                  <c:v>-6.4980000000000002</c:v>
                </c:pt>
                <c:pt idx="92">
                  <c:v>-6.4939</c:v>
                </c:pt>
                <c:pt idx="93">
                  <c:v>-6.5011999999999999</c:v>
                </c:pt>
                <c:pt idx="94">
                  <c:v>-6.5186999999999999</c:v>
                </c:pt>
                <c:pt idx="95">
                  <c:v>-6.5443999999999996</c:v>
                </c:pt>
                <c:pt idx="96">
                  <c:v>-6.5757000000000003</c:v>
                </c:pt>
                <c:pt idx="97">
                  <c:v>-6.6080999999999985</c:v>
                </c:pt>
                <c:pt idx="98">
                  <c:v>-6.6369999999999996</c:v>
                </c:pt>
                <c:pt idx="99">
                  <c:v>-6.662999999999994</c:v>
                </c:pt>
              </c:numCache>
            </c:numRef>
          </c:yVal>
        </c:ser>
        <c:axId val="67922944"/>
        <c:axId val="70030848"/>
      </c:scatterChart>
      <c:valAx>
        <c:axId val="67922944"/>
        <c:scaling>
          <c:orientation val="minMax"/>
          <c:max val="2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S, </a:t>
                </a:r>
                <a:r>
                  <a:rPr lang="ru-RU"/>
                  <a:t>мм</a:t>
                </a:r>
              </a:p>
            </c:rich>
          </c:tx>
          <c:layout>
            <c:manualLayout>
              <c:xMode val="edge"/>
              <c:yMode val="edge"/>
              <c:x val="3.3066198314872473E-2"/>
              <c:y val="0.74373529102310643"/>
            </c:manualLayout>
          </c:layout>
        </c:title>
        <c:numFmt formatCode="General" sourceLinked="1"/>
        <c:majorTickMark val="in"/>
        <c:tickLblPos val="high"/>
        <c:spPr>
          <a:ln w="31750">
            <a:solidFill>
              <a:schemeClr val="tx1"/>
            </a:solidFill>
          </a:ln>
        </c:spPr>
        <c:crossAx val="70030848"/>
        <c:crosses val="autoZero"/>
        <c:crossBetween val="midCat"/>
      </c:valAx>
      <c:valAx>
        <c:axId val="7003084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L, </a:t>
                </a:r>
                <a:r>
                  <a:rPr lang="ru-RU"/>
                  <a:t>м</a:t>
                </a:r>
              </a:p>
              <a:p>
                <a:pPr>
                  <a:defRPr/>
                </a:pPr>
                <a:endParaRPr lang="ru-RU"/>
              </a:p>
            </c:rich>
          </c:tx>
          <c:layout>
            <c:manualLayout>
              <c:xMode val="edge"/>
              <c:yMode val="edge"/>
              <c:x val="0.92922744462453122"/>
              <c:y val="8.921597915014727E-2"/>
            </c:manualLayout>
          </c:layout>
        </c:title>
        <c:numFmt formatCode="General" sourceLinked="1"/>
        <c:tickLblPos val="nextTo"/>
        <c:spPr>
          <a:ln w="31750">
            <a:solidFill>
              <a:sysClr val="windowText" lastClr="000000"/>
            </a:solidFill>
          </a:ln>
        </c:spPr>
        <c:crossAx val="6792294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2588703181141603"/>
          <c:y val="0.72640014537524922"/>
          <c:w val="0.6374559037144637"/>
          <c:h val="0.27359985462475012"/>
        </c:manualLayout>
      </c:layout>
    </c:legend>
    <c:plotVisOnly val="1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2616589457922534E-2"/>
          <c:y val="7.8225303804237589E-2"/>
          <c:w val="0.90266168106620359"/>
          <c:h val="0.6438825459015729"/>
        </c:manualLayout>
      </c:layout>
      <c:scatterChart>
        <c:scatterStyle val="lineMarker"/>
        <c:ser>
          <c:idx val="0"/>
          <c:order val="0"/>
          <c:tx>
            <c:strRef>
              <c:f>ОСадки!$BB$4</c:f>
              <c:strCache>
                <c:ptCount val="1"/>
                <c:pt idx="0">
                  <c:v>Постоянные коэффициенты постели</c:v>
                </c:pt>
              </c:strCache>
            </c:strRef>
          </c:tx>
          <c:marker>
            <c:symbol val="none"/>
          </c:marker>
          <c:xVal>
            <c:numRef>
              <c:f>ОСадки!$BB$7:$BB$106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1.5149999999999986</c:v>
                </c:pt>
                <c:pt idx="7">
                  <c:v>1.7674999999999987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3.7875000000000032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5.5549999999999944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6.5649999999999951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7.8274999999999944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10.352500000000019</c:v>
                </c:pt>
                <c:pt idx="42">
                  <c:v>10.605</c:v>
                </c:pt>
                <c:pt idx="43">
                  <c:v>10.857500000000011</c:v>
                </c:pt>
                <c:pt idx="44">
                  <c:v>11.11</c:v>
                </c:pt>
                <c:pt idx="45">
                  <c:v>11.362500000000018</c:v>
                </c:pt>
                <c:pt idx="46">
                  <c:v>11.615</c:v>
                </c:pt>
                <c:pt idx="47">
                  <c:v>11.86750000000001</c:v>
                </c:pt>
                <c:pt idx="48">
                  <c:v>12.12</c:v>
                </c:pt>
                <c:pt idx="49">
                  <c:v>12.372500000000015</c:v>
                </c:pt>
                <c:pt idx="50">
                  <c:v>12.625</c:v>
                </c:pt>
                <c:pt idx="51">
                  <c:v>12.87750000000001</c:v>
                </c:pt>
                <c:pt idx="52">
                  <c:v>13.13</c:v>
                </c:pt>
                <c:pt idx="53">
                  <c:v>13.382500000000011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14.14</c:v>
                </c:pt>
                <c:pt idx="57">
                  <c:v>14.392500000000011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15.402500000000011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16.412499999999973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17.422499999999957</c:v>
                </c:pt>
                <c:pt idx="70">
                  <c:v>17.675000000000001</c:v>
                </c:pt>
                <c:pt idx="71">
                  <c:v>17.92749999999997</c:v>
                </c:pt>
                <c:pt idx="72">
                  <c:v>18.18</c:v>
                </c:pt>
                <c:pt idx="73">
                  <c:v>18.432499999999973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19.442499999999956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20.452499999999972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21.462499999999952</c:v>
                </c:pt>
                <c:pt idx="86">
                  <c:v>21.715</c:v>
                </c:pt>
                <c:pt idx="87">
                  <c:v>21.967499999999973</c:v>
                </c:pt>
                <c:pt idx="88">
                  <c:v>22.22</c:v>
                </c:pt>
                <c:pt idx="89">
                  <c:v>22.472499999999975</c:v>
                </c:pt>
                <c:pt idx="90">
                  <c:v>22.724999999999987</c:v>
                </c:pt>
                <c:pt idx="91">
                  <c:v>22.977499999999978</c:v>
                </c:pt>
                <c:pt idx="92">
                  <c:v>23.23</c:v>
                </c:pt>
                <c:pt idx="93">
                  <c:v>23.482499999999959</c:v>
                </c:pt>
                <c:pt idx="94">
                  <c:v>23.734999999999999</c:v>
                </c:pt>
                <c:pt idx="95">
                  <c:v>23.987499999999972</c:v>
                </c:pt>
                <c:pt idx="96">
                  <c:v>24.24</c:v>
                </c:pt>
                <c:pt idx="97">
                  <c:v>24.492499999999971</c:v>
                </c:pt>
                <c:pt idx="98">
                  <c:v>24.744999999999987</c:v>
                </c:pt>
                <c:pt idx="99">
                  <c:v>24.997499999999974</c:v>
                </c:pt>
              </c:numCache>
            </c:numRef>
          </c:xVal>
          <c:yVal>
            <c:numRef>
              <c:f>ОСадки!$BD$7:$BD$106</c:f>
              <c:numCache>
                <c:formatCode>General</c:formatCode>
                <c:ptCount val="100"/>
                <c:pt idx="0">
                  <c:v>213.2</c:v>
                </c:pt>
                <c:pt idx="1">
                  <c:v>222.2</c:v>
                </c:pt>
                <c:pt idx="2">
                  <c:v>201.5</c:v>
                </c:pt>
                <c:pt idx="3">
                  <c:v>149.60000000000002</c:v>
                </c:pt>
                <c:pt idx="4">
                  <c:v>107.4</c:v>
                </c:pt>
                <c:pt idx="5">
                  <c:v>77</c:v>
                </c:pt>
                <c:pt idx="6">
                  <c:v>54.5</c:v>
                </c:pt>
                <c:pt idx="7">
                  <c:v>37.5</c:v>
                </c:pt>
                <c:pt idx="8">
                  <c:v>24.6</c:v>
                </c:pt>
                <c:pt idx="9">
                  <c:v>15.1</c:v>
                </c:pt>
                <c:pt idx="10">
                  <c:v>8.4</c:v>
                </c:pt>
                <c:pt idx="11">
                  <c:v>4.0999999999999996</c:v>
                </c:pt>
                <c:pt idx="12">
                  <c:v>2</c:v>
                </c:pt>
                <c:pt idx="13">
                  <c:v>2.1</c:v>
                </c:pt>
                <c:pt idx="14">
                  <c:v>4.0999999999999996</c:v>
                </c:pt>
                <c:pt idx="15">
                  <c:v>8.3000000000000025</c:v>
                </c:pt>
                <c:pt idx="16">
                  <c:v>14.7</c:v>
                </c:pt>
                <c:pt idx="17">
                  <c:v>23.5</c:v>
                </c:pt>
                <c:pt idx="18">
                  <c:v>35.200000000000003</c:v>
                </c:pt>
                <c:pt idx="19">
                  <c:v>50.2</c:v>
                </c:pt>
                <c:pt idx="20">
                  <c:v>69.3</c:v>
                </c:pt>
                <c:pt idx="21">
                  <c:v>93.9</c:v>
                </c:pt>
                <c:pt idx="22">
                  <c:v>125.9</c:v>
                </c:pt>
                <c:pt idx="23">
                  <c:v>169.1</c:v>
                </c:pt>
                <c:pt idx="24">
                  <c:v>229.60000000000002</c:v>
                </c:pt>
                <c:pt idx="25">
                  <c:v>301.8</c:v>
                </c:pt>
                <c:pt idx="26">
                  <c:v>303.2</c:v>
                </c:pt>
                <c:pt idx="27">
                  <c:v>230.9</c:v>
                </c:pt>
                <c:pt idx="28">
                  <c:v>171.20000000000002</c:v>
                </c:pt>
                <c:pt idx="29">
                  <c:v>128.9</c:v>
                </c:pt>
                <c:pt idx="30">
                  <c:v>97.8</c:v>
                </c:pt>
                <c:pt idx="31">
                  <c:v>74.3</c:v>
                </c:pt>
                <c:pt idx="32">
                  <c:v>56.2</c:v>
                </c:pt>
                <c:pt idx="33">
                  <c:v>42.400000000000006</c:v>
                </c:pt>
                <c:pt idx="34">
                  <c:v>32.1</c:v>
                </c:pt>
                <c:pt idx="35">
                  <c:v>24.700000000000003</c:v>
                </c:pt>
                <c:pt idx="36">
                  <c:v>19.899999999999999</c:v>
                </c:pt>
                <c:pt idx="37">
                  <c:v>17.600000000000001</c:v>
                </c:pt>
                <c:pt idx="38">
                  <c:v>17.5</c:v>
                </c:pt>
                <c:pt idx="39">
                  <c:v>19.899999999999999</c:v>
                </c:pt>
                <c:pt idx="40">
                  <c:v>24.6</c:v>
                </c:pt>
                <c:pt idx="41">
                  <c:v>32</c:v>
                </c:pt>
                <c:pt idx="42">
                  <c:v>42.300000000000004</c:v>
                </c:pt>
                <c:pt idx="43">
                  <c:v>56</c:v>
                </c:pt>
                <c:pt idx="44">
                  <c:v>73.899999999999991</c:v>
                </c:pt>
                <c:pt idx="45">
                  <c:v>97.300000000000011</c:v>
                </c:pt>
                <c:pt idx="46">
                  <c:v>128.19999999999999</c:v>
                </c:pt>
                <c:pt idx="47">
                  <c:v>170.10000000000002</c:v>
                </c:pt>
                <c:pt idx="48">
                  <c:v>229.20000000000002</c:v>
                </c:pt>
                <c:pt idx="49">
                  <c:v>299.89999999999969</c:v>
                </c:pt>
                <c:pt idx="50">
                  <c:v>299.89999999999969</c:v>
                </c:pt>
                <c:pt idx="51">
                  <c:v>229.20000000000002</c:v>
                </c:pt>
                <c:pt idx="52">
                  <c:v>170.10000000000002</c:v>
                </c:pt>
                <c:pt idx="53">
                  <c:v>128.19999999999999</c:v>
                </c:pt>
                <c:pt idx="54">
                  <c:v>97.300000000000011</c:v>
                </c:pt>
                <c:pt idx="55">
                  <c:v>73.899999999999991</c:v>
                </c:pt>
                <c:pt idx="56">
                  <c:v>56</c:v>
                </c:pt>
                <c:pt idx="57">
                  <c:v>42.300000000000004</c:v>
                </c:pt>
                <c:pt idx="58">
                  <c:v>32</c:v>
                </c:pt>
                <c:pt idx="59">
                  <c:v>24.6</c:v>
                </c:pt>
                <c:pt idx="60">
                  <c:v>19.899999999999999</c:v>
                </c:pt>
                <c:pt idx="61">
                  <c:v>17.5</c:v>
                </c:pt>
                <c:pt idx="62">
                  <c:v>17.600000000000001</c:v>
                </c:pt>
                <c:pt idx="63">
                  <c:v>19.899999999999999</c:v>
                </c:pt>
                <c:pt idx="64">
                  <c:v>24.700000000000003</c:v>
                </c:pt>
                <c:pt idx="65">
                  <c:v>32.1</c:v>
                </c:pt>
                <c:pt idx="66">
                  <c:v>42.400000000000006</c:v>
                </c:pt>
                <c:pt idx="67">
                  <c:v>56.2</c:v>
                </c:pt>
                <c:pt idx="68">
                  <c:v>74.3</c:v>
                </c:pt>
                <c:pt idx="69">
                  <c:v>97.8</c:v>
                </c:pt>
                <c:pt idx="70">
                  <c:v>128.9</c:v>
                </c:pt>
                <c:pt idx="71">
                  <c:v>171.20000000000002</c:v>
                </c:pt>
                <c:pt idx="72">
                  <c:v>230.9</c:v>
                </c:pt>
                <c:pt idx="73">
                  <c:v>303.2</c:v>
                </c:pt>
                <c:pt idx="74">
                  <c:v>301.8</c:v>
                </c:pt>
                <c:pt idx="75">
                  <c:v>229.60000000000002</c:v>
                </c:pt>
                <c:pt idx="76">
                  <c:v>169.1</c:v>
                </c:pt>
                <c:pt idx="77">
                  <c:v>125.9</c:v>
                </c:pt>
                <c:pt idx="78">
                  <c:v>93.9</c:v>
                </c:pt>
                <c:pt idx="79">
                  <c:v>69.3</c:v>
                </c:pt>
                <c:pt idx="80">
                  <c:v>50.20000000000001</c:v>
                </c:pt>
                <c:pt idx="81">
                  <c:v>35.200000000000003</c:v>
                </c:pt>
                <c:pt idx="82">
                  <c:v>23.5</c:v>
                </c:pt>
                <c:pt idx="83">
                  <c:v>14.7</c:v>
                </c:pt>
                <c:pt idx="84">
                  <c:v>8.3000000000000025</c:v>
                </c:pt>
                <c:pt idx="85">
                  <c:v>4.0999999999999996</c:v>
                </c:pt>
                <c:pt idx="86">
                  <c:v>2.1</c:v>
                </c:pt>
                <c:pt idx="87">
                  <c:v>2</c:v>
                </c:pt>
                <c:pt idx="88">
                  <c:v>4.0999999999999996</c:v>
                </c:pt>
                <c:pt idx="89">
                  <c:v>8.4</c:v>
                </c:pt>
                <c:pt idx="90">
                  <c:v>15.1</c:v>
                </c:pt>
                <c:pt idx="91">
                  <c:v>24.6</c:v>
                </c:pt>
                <c:pt idx="92">
                  <c:v>37.5</c:v>
                </c:pt>
                <c:pt idx="93">
                  <c:v>54.5</c:v>
                </c:pt>
                <c:pt idx="94">
                  <c:v>77</c:v>
                </c:pt>
                <c:pt idx="95">
                  <c:v>107.4</c:v>
                </c:pt>
                <c:pt idx="96">
                  <c:v>149.60000000000002</c:v>
                </c:pt>
                <c:pt idx="97">
                  <c:v>201.5</c:v>
                </c:pt>
                <c:pt idx="98">
                  <c:v>222.2</c:v>
                </c:pt>
                <c:pt idx="99">
                  <c:v>213.2</c:v>
                </c:pt>
              </c:numCache>
            </c:numRef>
          </c:yVal>
        </c:ser>
        <c:ser>
          <c:idx val="4"/>
          <c:order val="1"/>
          <c:tx>
            <c:strRef>
              <c:f>ОСадки!$T$7</c:f>
              <c:strCache>
                <c:ptCount val="1"/>
                <c:pt idx="0">
                  <c:v>Двухконстантная контактная модель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ОСадки!$AL$7:$AL$106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1.5149999999999986</c:v>
                </c:pt>
                <c:pt idx="7">
                  <c:v>1.7674999999999987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3.7875000000000032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5.5549999999999944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6.5649999999999951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7.8274999999999944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10.352500000000019</c:v>
                </c:pt>
                <c:pt idx="42">
                  <c:v>10.605</c:v>
                </c:pt>
                <c:pt idx="43">
                  <c:v>10.857500000000011</c:v>
                </c:pt>
                <c:pt idx="44">
                  <c:v>11.11</c:v>
                </c:pt>
                <c:pt idx="45">
                  <c:v>11.362500000000018</c:v>
                </c:pt>
                <c:pt idx="46">
                  <c:v>11.615</c:v>
                </c:pt>
                <c:pt idx="47">
                  <c:v>11.86750000000001</c:v>
                </c:pt>
                <c:pt idx="48">
                  <c:v>12.12</c:v>
                </c:pt>
                <c:pt idx="49">
                  <c:v>12.372500000000015</c:v>
                </c:pt>
                <c:pt idx="50">
                  <c:v>12.625</c:v>
                </c:pt>
                <c:pt idx="51">
                  <c:v>12.87750000000001</c:v>
                </c:pt>
                <c:pt idx="52">
                  <c:v>13.13</c:v>
                </c:pt>
                <c:pt idx="53">
                  <c:v>13.382500000000011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14.14</c:v>
                </c:pt>
                <c:pt idx="57">
                  <c:v>14.392500000000011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15.402500000000011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16.412499999999973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17.422499999999957</c:v>
                </c:pt>
                <c:pt idx="70">
                  <c:v>17.675000000000001</c:v>
                </c:pt>
                <c:pt idx="71">
                  <c:v>17.92749999999997</c:v>
                </c:pt>
                <c:pt idx="72">
                  <c:v>18.18</c:v>
                </c:pt>
                <c:pt idx="73">
                  <c:v>18.432499999999973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19.442499999999956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20.452499999999972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21.462499999999952</c:v>
                </c:pt>
                <c:pt idx="86">
                  <c:v>21.715</c:v>
                </c:pt>
                <c:pt idx="87">
                  <c:v>21.967499999999973</c:v>
                </c:pt>
                <c:pt idx="88">
                  <c:v>22.22</c:v>
                </c:pt>
                <c:pt idx="89">
                  <c:v>22.472499999999975</c:v>
                </c:pt>
                <c:pt idx="90">
                  <c:v>22.724999999999987</c:v>
                </c:pt>
                <c:pt idx="91">
                  <c:v>22.977499999999978</c:v>
                </c:pt>
                <c:pt idx="92">
                  <c:v>23.23</c:v>
                </c:pt>
                <c:pt idx="93">
                  <c:v>23.482499999999959</c:v>
                </c:pt>
                <c:pt idx="94">
                  <c:v>23.734999999999999</c:v>
                </c:pt>
                <c:pt idx="95">
                  <c:v>23.987499999999972</c:v>
                </c:pt>
                <c:pt idx="96">
                  <c:v>24.24</c:v>
                </c:pt>
                <c:pt idx="97">
                  <c:v>24.492499999999971</c:v>
                </c:pt>
                <c:pt idx="98">
                  <c:v>24.744999999999987</c:v>
                </c:pt>
                <c:pt idx="99">
                  <c:v>24.997499999999974</c:v>
                </c:pt>
              </c:numCache>
            </c:numRef>
          </c:xVal>
          <c:yVal>
            <c:numRef>
              <c:f>ОСадки!$AQ$7:$AQ$106</c:f>
              <c:numCache>
                <c:formatCode>General</c:formatCode>
                <c:ptCount val="100"/>
                <c:pt idx="0">
                  <c:v>169.1</c:v>
                </c:pt>
                <c:pt idx="1">
                  <c:v>183.9</c:v>
                </c:pt>
                <c:pt idx="2">
                  <c:v>168.5</c:v>
                </c:pt>
                <c:pt idx="3">
                  <c:v>123.69999999999999</c:v>
                </c:pt>
                <c:pt idx="4">
                  <c:v>88.7</c:v>
                </c:pt>
                <c:pt idx="5">
                  <c:v>64.800000000000011</c:v>
                </c:pt>
                <c:pt idx="6">
                  <c:v>47.9</c:v>
                </c:pt>
                <c:pt idx="7">
                  <c:v>35.800000000000004</c:v>
                </c:pt>
                <c:pt idx="8">
                  <c:v>27</c:v>
                </c:pt>
                <c:pt idx="9">
                  <c:v>20.7</c:v>
                </c:pt>
                <c:pt idx="10">
                  <c:v>16.399999999999999</c:v>
                </c:pt>
                <c:pt idx="11">
                  <c:v>13.600000000000001</c:v>
                </c:pt>
                <c:pt idx="12">
                  <c:v>12.1</c:v>
                </c:pt>
                <c:pt idx="13">
                  <c:v>11.900000000000002</c:v>
                </c:pt>
                <c:pt idx="14">
                  <c:v>13</c:v>
                </c:pt>
                <c:pt idx="15">
                  <c:v>15.3</c:v>
                </c:pt>
                <c:pt idx="16">
                  <c:v>19.099999999999987</c:v>
                </c:pt>
                <c:pt idx="17">
                  <c:v>24.5</c:v>
                </c:pt>
                <c:pt idx="18">
                  <c:v>32</c:v>
                </c:pt>
                <c:pt idx="19">
                  <c:v>42.20000000000001</c:v>
                </c:pt>
                <c:pt idx="20">
                  <c:v>55.8</c:v>
                </c:pt>
                <c:pt idx="21">
                  <c:v>74.3</c:v>
                </c:pt>
                <c:pt idx="22">
                  <c:v>100</c:v>
                </c:pt>
                <c:pt idx="23">
                  <c:v>136.69999999999999</c:v>
                </c:pt>
                <c:pt idx="24">
                  <c:v>190.9</c:v>
                </c:pt>
                <c:pt idx="25">
                  <c:v>258.09999999999962</c:v>
                </c:pt>
                <c:pt idx="26">
                  <c:v>258.29999999999956</c:v>
                </c:pt>
                <c:pt idx="27">
                  <c:v>191.20000000000002</c:v>
                </c:pt>
                <c:pt idx="28">
                  <c:v>137.10000000000002</c:v>
                </c:pt>
                <c:pt idx="29">
                  <c:v>100.60000000000001</c:v>
                </c:pt>
                <c:pt idx="30">
                  <c:v>75.099999999999994</c:v>
                </c:pt>
                <c:pt idx="31">
                  <c:v>56.8</c:v>
                </c:pt>
                <c:pt idx="32">
                  <c:v>43.4</c:v>
                </c:pt>
                <c:pt idx="33">
                  <c:v>33.6</c:v>
                </c:pt>
                <c:pt idx="34">
                  <c:v>26.5</c:v>
                </c:pt>
                <c:pt idx="35">
                  <c:v>21.6</c:v>
                </c:pt>
                <c:pt idx="36">
                  <c:v>18.5</c:v>
                </c:pt>
                <c:pt idx="37">
                  <c:v>17</c:v>
                </c:pt>
                <c:pt idx="38">
                  <c:v>17</c:v>
                </c:pt>
                <c:pt idx="39">
                  <c:v>18.5</c:v>
                </c:pt>
                <c:pt idx="40">
                  <c:v>21.7</c:v>
                </c:pt>
                <c:pt idx="41">
                  <c:v>26.6</c:v>
                </c:pt>
                <c:pt idx="42">
                  <c:v>33.700000000000003</c:v>
                </c:pt>
                <c:pt idx="43">
                  <c:v>43.5</c:v>
                </c:pt>
                <c:pt idx="44">
                  <c:v>56.8</c:v>
                </c:pt>
                <c:pt idx="45">
                  <c:v>75.099999999999994</c:v>
                </c:pt>
                <c:pt idx="46">
                  <c:v>100.60000000000001</c:v>
                </c:pt>
                <c:pt idx="47">
                  <c:v>137</c:v>
                </c:pt>
                <c:pt idx="48">
                  <c:v>191.1</c:v>
                </c:pt>
                <c:pt idx="49">
                  <c:v>258.09999999999962</c:v>
                </c:pt>
                <c:pt idx="50">
                  <c:v>258.09999999999962</c:v>
                </c:pt>
                <c:pt idx="51">
                  <c:v>191.1</c:v>
                </c:pt>
                <c:pt idx="52">
                  <c:v>137</c:v>
                </c:pt>
                <c:pt idx="53">
                  <c:v>100.60000000000001</c:v>
                </c:pt>
                <c:pt idx="54">
                  <c:v>75.099999999999994</c:v>
                </c:pt>
                <c:pt idx="55">
                  <c:v>56.8</c:v>
                </c:pt>
                <c:pt idx="56">
                  <c:v>43.5</c:v>
                </c:pt>
                <c:pt idx="57">
                  <c:v>33.700000000000003</c:v>
                </c:pt>
                <c:pt idx="58">
                  <c:v>26.6</c:v>
                </c:pt>
                <c:pt idx="59">
                  <c:v>21.7</c:v>
                </c:pt>
                <c:pt idx="60">
                  <c:v>18.5</c:v>
                </c:pt>
                <c:pt idx="61">
                  <c:v>17</c:v>
                </c:pt>
                <c:pt idx="62">
                  <c:v>17</c:v>
                </c:pt>
                <c:pt idx="63">
                  <c:v>18.5</c:v>
                </c:pt>
                <c:pt idx="64">
                  <c:v>21.6</c:v>
                </c:pt>
                <c:pt idx="65">
                  <c:v>26.5</c:v>
                </c:pt>
                <c:pt idx="66">
                  <c:v>33.6</c:v>
                </c:pt>
                <c:pt idx="67">
                  <c:v>43.4</c:v>
                </c:pt>
                <c:pt idx="68">
                  <c:v>56.8</c:v>
                </c:pt>
                <c:pt idx="69">
                  <c:v>75.099999999999994</c:v>
                </c:pt>
                <c:pt idx="70">
                  <c:v>100.60000000000001</c:v>
                </c:pt>
                <c:pt idx="71">
                  <c:v>137.10000000000002</c:v>
                </c:pt>
                <c:pt idx="72">
                  <c:v>191.20000000000002</c:v>
                </c:pt>
                <c:pt idx="73">
                  <c:v>258.29999999999956</c:v>
                </c:pt>
                <c:pt idx="74">
                  <c:v>258.09999999999962</c:v>
                </c:pt>
                <c:pt idx="75">
                  <c:v>190.9</c:v>
                </c:pt>
                <c:pt idx="76">
                  <c:v>136.69999999999999</c:v>
                </c:pt>
                <c:pt idx="77">
                  <c:v>100</c:v>
                </c:pt>
                <c:pt idx="78">
                  <c:v>74.3</c:v>
                </c:pt>
                <c:pt idx="79">
                  <c:v>55.8</c:v>
                </c:pt>
                <c:pt idx="80">
                  <c:v>42.20000000000001</c:v>
                </c:pt>
                <c:pt idx="81">
                  <c:v>32</c:v>
                </c:pt>
                <c:pt idx="82">
                  <c:v>24.5</c:v>
                </c:pt>
                <c:pt idx="83">
                  <c:v>19.099999999999987</c:v>
                </c:pt>
                <c:pt idx="84">
                  <c:v>15.3</c:v>
                </c:pt>
                <c:pt idx="85">
                  <c:v>13</c:v>
                </c:pt>
                <c:pt idx="86">
                  <c:v>11.900000000000002</c:v>
                </c:pt>
                <c:pt idx="87">
                  <c:v>12.1</c:v>
                </c:pt>
                <c:pt idx="88">
                  <c:v>13.600000000000001</c:v>
                </c:pt>
                <c:pt idx="89">
                  <c:v>16.399999999999999</c:v>
                </c:pt>
                <c:pt idx="90">
                  <c:v>20.7</c:v>
                </c:pt>
                <c:pt idx="91">
                  <c:v>27</c:v>
                </c:pt>
                <c:pt idx="92">
                  <c:v>35.800000000000004</c:v>
                </c:pt>
                <c:pt idx="93">
                  <c:v>47.9</c:v>
                </c:pt>
                <c:pt idx="94">
                  <c:v>64.800000000000011</c:v>
                </c:pt>
                <c:pt idx="95">
                  <c:v>88.7</c:v>
                </c:pt>
                <c:pt idx="96">
                  <c:v>123.69999999999999</c:v>
                </c:pt>
                <c:pt idx="97">
                  <c:v>168.5</c:v>
                </c:pt>
                <c:pt idx="98">
                  <c:v>183.9</c:v>
                </c:pt>
                <c:pt idx="99">
                  <c:v>169.1</c:v>
                </c:pt>
              </c:numCache>
            </c:numRef>
          </c:yVal>
        </c:ser>
        <c:ser>
          <c:idx val="2"/>
          <c:order val="2"/>
          <c:tx>
            <c:strRef>
              <c:f>ОСадки!$BH$4</c:f>
              <c:strCache>
                <c:ptCount val="1"/>
                <c:pt idx="0">
                  <c:v>Переменные коэффициенты постели (алгоритм Шварца)</c:v>
                </c:pt>
              </c:strCache>
            </c:strRef>
          </c:tx>
          <c:marker>
            <c:symbol val="none"/>
          </c:marker>
          <c:xVal>
            <c:numRef>
              <c:f>ОСадки!$BH$7:$BH$106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1.5149999999999986</c:v>
                </c:pt>
                <c:pt idx="7">
                  <c:v>1.7674999999999987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3.7875000000000032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5.5549999999999944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6.5649999999999951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7.8274999999999944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10.352500000000019</c:v>
                </c:pt>
                <c:pt idx="42">
                  <c:v>10.605</c:v>
                </c:pt>
                <c:pt idx="43">
                  <c:v>10.857500000000011</c:v>
                </c:pt>
                <c:pt idx="44">
                  <c:v>11.11</c:v>
                </c:pt>
                <c:pt idx="45">
                  <c:v>11.362500000000018</c:v>
                </c:pt>
                <c:pt idx="46">
                  <c:v>11.615</c:v>
                </c:pt>
                <c:pt idx="47">
                  <c:v>11.86750000000001</c:v>
                </c:pt>
                <c:pt idx="48">
                  <c:v>12.12</c:v>
                </c:pt>
                <c:pt idx="49">
                  <c:v>12.372500000000015</c:v>
                </c:pt>
                <c:pt idx="50">
                  <c:v>12.625</c:v>
                </c:pt>
                <c:pt idx="51">
                  <c:v>12.87750000000001</c:v>
                </c:pt>
                <c:pt idx="52">
                  <c:v>13.13</c:v>
                </c:pt>
                <c:pt idx="53">
                  <c:v>13.382500000000011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14.14</c:v>
                </c:pt>
                <c:pt idx="57">
                  <c:v>14.392500000000011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15.402500000000011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16.412499999999973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17.422499999999957</c:v>
                </c:pt>
                <c:pt idx="70">
                  <c:v>17.675000000000001</c:v>
                </c:pt>
                <c:pt idx="71">
                  <c:v>17.92749999999997</c:v>
                </c:pt>
                <c:pt idx="72">
                  <c:v>18.18</c:v>
                </c:pt>
                <c:pt idx="73">
                  <c:v>18.432499999999973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19.442499999999956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20.452499999999972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21.462499999999952</c:v>
                </c:pt>
                <c:pt idx="86">
                  <c:v>21.715</c:v>
                </c:pt>
                <c:pt idx="87">
                  <c:v>21.967499999999973</c:v>
                </c:pt>
                <c:pt idx="88">
                  <c:v>22.22</c:v>
                </c:pt>
                <c:pt idx="89">
                  <c:v>22.472499999999975</c:v>
                </c:pt>
                <c:pt idx="90">
                  <c:v>22.724999999999987</c:v>
                </c:pt>
                <c:pt idx="91">
                  <c:v>22.977499999999978</c:v>
                </c:pt>
                <c:pt idx="92">
                  <c:v>23.23</c:v>
                </c:pt>
                <c:pt idx="93">
                  <c:v>23.482499999999959</c:v>
                </c:pt>
                <c:pt idx="94">
                  <c:v>23.734999999999999</c:v>
                </c:pt>
                <c:pt idx="95">
                  <c:v>23.987499999999972</c:v>
                </c:pt>
                <c:pt idx="96">
                  <c:v>24.24</c:v>
                </c:pt>
                <c:pt idx="97">
                  <c:v>24.492499999999971</c:v>
                </c:pt>
                <c:pt idx="98">
                  <c:v>24.744999999999987</c:v>
                </c:pt>
                <c:pt idx="99">
                  <c:v>24.997499999999974</c:v>
                </c:pt>
              </c:numCache>
            </c:numRef>
          </c:xVal>
          <c:yVal>
            <c:numRef>
              <c:f>ОСадки!$BJ$7:$BJ$106</c:f>
              <c:numCache>
                <c:formatCode>General</c:formatCode>
                <c:ptCount val="100"/>
                <c:pt idx="0">
                  <c:v>240.7</c:v>
                </c:pt>
                <c:pt idx="1">
                  <c:v>249.7</c:v>
                </c:pt>
                <c:pt idx="2">
                  <c:v>228.70000000000002</c:v>
                </c:pt>
                <c:pt idx="3">
                  <c:v>177.8</c:v>
                </c:pt>
                <c:pt idx="4">
                  <c:v>137</c:v>
                </c:pt>
                <c:pt idx="5">
                  <c:v>107.8</c:v>
                </c:pt>
                <c:pt idx="6">
                  <c:v>86.300000000000011</c:v>
                </c:pt>
                <c:pt idx="7">
                  <c:v>70.2</c:v>
                </c:pt>
                <c:pt idx="8">
                  <c:v>58.2</c:v>
                </c:pt>
                <c:pt idx="9">
                  <c:v>49.400000000000006</c:v>
                </c:pt>
                <c:pt idx="10">
                  <c:v>43.2</c:v>
                </c:pt>
                <c:pt idx="11">
                  <c:v>39.300000000000004</c:v>
                </c:pt>
                <c:pt idx="12">
                  <c:v>37.600000000000009</c:v>
                </c:pt>
                <c:pt idx="13">
                  <c:v>37.800000000000004</c:v>
                </c:pt>
                <c:pt idx="14">
                  <c:v>40</c:v>
                </c:pt>
                <c:pt idx="15">
                  <c:v>44.2</c:v>
                </c:pt>
                <c:pt idx="16">
                  <c:v>50.5</c:v>
                </c:pt>
                <c:pt idx="17">
                  <c:v>59.3</c:v>
                </c:pt>
                <c:pt idx="18">
                  <c:v>70.7</c:v>
                </c:pt>
                <c:pt idx="19">
                  <c:v>85.3</c:v>
                </c:pt>
                <c:pt idx="20">
                  <c:v>104</c:v>
                </c:pt>
                <c:pt idx="21">
                  <c:v>127.89999999999999</c:v>
                </c:pt>
                <c:pt idx="22">
                  <c:v>159.1</c:v>
                </c:pt>
                <c:pt idx="23">
                  <c:v>201.29999999999998</c:v>
                </c:pt>
                <c:pt idx="24">
                  <c:v>260.3</c:v>
                </c:pt>
                <c:pt idx="25">
                  <c:v>330.7</c:v>
                </c:pt>
                <c:pt idx="26">
                  <c:v>330.7</c:v>
                </c:pt>
                <c:pt idx="27">
                  <c:v>260.89999999999969</c:v>
                </c:pt>
                <c:pt idx="28">
                  <c:v>202.60000000000002</c:v>
                </c:pt>
                <c:pt idx="29">
                  <c:v>161.20000000000002</c:v>
                </c:pt>
                <c:pt idx="30">
                  <c:v>130.69999999999999</c:v>
                </c:pt>
                <c:pt idx="31">
                  <c:v>107.69999999999999</c:v>
                </c:pt>
                <c:pt idx="32">
                  <c:v>90</c:v>
                </c:pt>
                <c:pt idx="33">
                  <c:v>76.399999999999991</c:v>
                </c:pt>
                <c:pt idx="34">
                  <c:v>66.2</c:v>
                </c:pt>
                <c:pt idx="35">
                  <c:v>58.9</c:v>
                </c:pt>
                <c:pt idx="36">
                  <c:v>54.1</c:v>
                </c:pt>
                <c:pt idx="37">
                  <c:v>51.8</c:v>
                </c:pt>
                <c:pt idx="38">
                  <c:v>51.7</c:v>
                </c:pt>
                <c:pt idx="39">
                  <c:v>53.9</c:v>
                </c:pt>
                <c:pt idx="40">
                  <c:v>58.5</c:v>
                </c:pt>
                <c:pt idx="41">
                  <c:v>65.7</c:v>
                </c:pt>
                <c:pt idx="42">
                  <c:v>75.8</c:v>
                </c:pt>
                <c:pt idx="43">
                  <c:v>89.3</c:v>
                </c:pt>
                <c:pt idx="44">
                  <c:v>106.89999999999999</c:v>
                </c:pt>
                <c:pt idx="45">
                  <c:v>129.9</c:v>
                </c:pt>
                <c:pt idx="46">
                  <c:v>160.19999999999999</c:v>
                </c:pt>
                <c:pt idx="47">
                  <c:v>201.5</c:v>
                </c:pt>
                <c:pt idx="48">
                  <c:v>259.7</c:v>
                </c:pt>
                <c:pt idx="49">
                  <c:v>329.3</c:v>
                </c:pt>
                <c:pt idx="50">
                  <c:v>329.20000000000005</c:v>
                </c:pt>
                <c:pt idx="51">
                  <c:v>259.5</c:v>
                </c:pt>
                <c:pt idx="52">
                  <c:v>201.20000000000002</c:v>
                </c:pt>
                <c:pt idx="53">
                  <c:v>159.9</c:v>
                </c:pt>
                <c:pt idx="54">
                  <c:v>129.4</c:v>
                </c:pt>
                <c:pt idx="55">
                  <c:v>106.4</c:v>
                </c:pt>
                <c:pt idx="56">
                  <c:v>88.7</c:v>
                </c:pt>
                <c:pt idx="57">
                  <c:v>75.2</c:v>
                </c:pt>
                <c:pt idx="58">
                  <c:v>65</c:v>
                </c:pt>
                <c:pt idx="59">
                  <c:v>57.800000000000004</c:v>
                </c:pt>
                <c:pt idx="60">
                  <c:v>53.2</c:v>
                </c:pt>
                <c:pt idx="61">
                  <c:v>50.9</c:v>
                </c:pt>
                <c:pt idx="62">
                  <c:v>50.9</c:v>
                </c:pt>
                <c:pt idx="63">
                  <c:v>53.3</c:v>
                </c:pt>
                <c:pt idx="64">
                  <c:v>58.100000000000009</c:v>
                </c:pt>
                <c:pt idx="65">
                  <c:v>65.400000000000006</c:v>
                </c:pt>
                <c:pt idx="66">
                  <c:v>75.599999999999994</c:v>
                </c:pt>
                <c:pt idx="67">
                  <c:v>89.2</c:v>
                </c:pt>
                <c:pt idx="68">
                  <c:v>107</c:v>
                </c:pt>
                <c:pt idx="69">
                  <c:v>131</c:v>
                </c:pt>
                <c:pt idx="70">
                  <c:v>160.69999999999999</c:v>
                </c:pt>
                <c:pt idx="71">
                  <c:v>202.10000000000002</c:v>
                </c:pt>
                <c:pt idx="72">
                  <c:v>260.5</c:v>
                </c:pt>
                <c:pt idx="73">
                  <c:v>330.3</c:v>
                </c:pt>
                <c:pt idx="74">
                  <c:v>330.4</c:v>
                </c:pt>
                <c:pt idx="75">
                  <c:v>260.10000000000002</c:v>
                </c:pt>
                <c:pt idx="76">
                  <c:v>201.29999999999998</c:v>
                </c:pt>
                <c:pt idx="77">
                  <c:v>159.30000000000001</c:v>
                </c:pt>
                <c:pt idx="78">
                  <c:v>128.19999999999999</c:v>
                </c:pt>
                <c:pt idx="79">
                  <c:v>104.5</c:v>
                </c:pt>
                <c:pt idx="80">
                  <c:v>86</c:v>
                </c:pt>
                <c:pt idx="81">
                  <c:v>71.5</c:v>
                </c:pt>
                <c:pt idx="82">
                  <c:v>60.300000000000004</c:v>
                </c:pt>
                <c:pt idx="83">
                  <c:v>51.7</c:v>
                </c:pt>
                <c:pt idx="84">
                  <c:v>45.8</c:v>
                </c:pt>
                <c:pt idx="85">
                  <c:v>41.8</c:v>
                </c:pt>
                <c:pt idx="86">
                  <c:v>39.6</c:v>
                </c:pt>
                <c:pt idx="87">
                  <c:v>39.6</c:v>
                </c:pt>
                <c:pt idx="88">
                  <c:v>41.6</c:v>
                </c:pt>
                <c:pt idx="89">
                  <c:v>45.600000000000009</c:v>
                </c:pt>
                <c:pt idx="90">
                  <c:v>52</c:v>
                </c:pt>
                <c:pt idx="91">
                  <c:v>61.1</c:v>
                </c:pt>
                <c:pt idx="92">
                  <c:v>75.3</c:v>
                </c:pt>
                <c:pt idx="93">
                  <c:v>89.5</c:v>
                </c:pt>
                <c:pt idx="94">
                  <c:v>111.1</c:v>
                </c:pt>
                <c:pt idx="95">
                  <c:v>140.4</c:v>
                </c:pt>
                <c:pt idx="96">
                  <c:v>181.29999999999998</c:v>
                </c:pt>
                <c:pt idx="97">
                  <c:v>232.4</c:v>
                </c:pt>
                <c:pt idx="98">
                  <c:v>253.6</c:v>
                </c:pt>
                <c:pt idx="99">
                  <c:v>244.9</c:v>
                </c:pt>
              </c:numCache>
            </c:numRef>
          </c:yVal>
        </c:ser>
        <c:ser>
          <c:idx val="1"/>
          <c:order val="3"/>
          <c:tx>
            <c:strRef>
              <c:f>ОСадки!$M$7</c:f>
              <c:strCache>
                <c:ptCount val="1"/>
                <c:pt idx="0">
                  <c:v>Упругий слой конечной толщины (3D элементы)</c:v>
                </c:pt>
              </c:strCache>
            </c:strRef>
          </c:tx>
          <c:marker>
            <c:symbol val="none"/>
          </c:marker>
          <c:xVal>
            <c:numRef>
              <c:f>ОСадки!$AU$7:$AU$106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1.5149999999999986</c:v>
                </c:pt>
                <c:pt idx="7">
                  <c:v>1.7674999999999987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3.7875000000000032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5.5549999999999944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6.5649999999999951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7.8274999999999944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10.352500000000019</c:v>
                </c:pt>
                <c:pt idx="42">
                  <c:v>10.605</c:v>
                </c:pt>
                <c:pt idx="43">
                  <c:v>10.857500000000011</c:v>
                </c:pt>
                <c:pt idx="44">
                  <c:v>11.11</c:v>
                </c:pt>
                <c:pt idx="45">
                  <c:v>11.362500000000018</c:v>
                </c:pt>
                <c:pt idx="46">
                  <c:v>11.615</c:v>
                </c:pt>
                <c:pt idx="47">
                  <c:v>11.86750000000001</c:v>
                </c:pt>
                <c:pt idx="48">
                  <c:v>12.12</c:v>
                </c:pt>
                <c:pt idx="49">
                  <c:v>12.372500000000015</c:v>
                </c:pt>
                <c:pt idx="50">
                  <c:v>12.625</c:v>
                </c:pt>
                <c:pt idx="51">
                  <c:v>12.87750000000001</c:v>
                </c:pt>
                <c:pt idx="52">
                  <c:v>13.13</c:v>
                </c:pt>
                <c:pt idx="53">
                  <c:v>13.382500000000011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14.14</c:v>
                </c:pt>
                <c:pt idx="57">
                  <c:v>14.392500000000011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15.402500000000011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16.412499999999973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17.422499999999957</c:v>
                </c:pt>
                <c:pt idx="70">
                  <c:v>17.675000000000001</c:v>
                </c:pt>
                <c:pt idx="71">
                  <c:v>17.92749999999997</c:v>
                </c:pt>
                <c:pt idx="72">
                  <c:v>18.18</c:v>
                </c:pt>
                <c:pt idx="73">
                  <c:v>18.432499999999973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19.442499999999956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20.452499999999972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21.462499999999952</c:v>
                </c:pt>
                <c:pt idx="86">
                  <c:v>21.715</c:v>
                </c:pt>
                <c:pt idx="87">
                  <c:v>21.967499999999973</c:v>
                </c:pt>
                <c:pt idx="88">
                  <c:v>22.22</c:v>
                </c:pt>
                <c:pt idx="89">
                  <c:v>22.472499999999975</c:v>
                </c:pt>
                <c:pt idx="90">
                  <c:v>22.724999999999987</c:v>
                </c:pt>
                <c:pt idx="91">
                  <c:v>22.977499999999978</c:v>
                </c:pt>
                <c:pt idx="92">
                  <c:v>23.23</c:v>
                </c:pt>
                <c:pt idx="93">
                  <c:v>23.482499999999959</c:v>
                </c:pt>
                <c:pt idx="94">
                  <c:v>23.734999999999999</c:v>
                </c:pt>
                <c:pt idx="95">
                  <c:v>23.987499999999972</c:v>
                </c:pt>
                <c:pt idx="96">
                  <c:v>24.24</c:v>
                </c:pt>
                <c:pt idx="97">
                  <c:v>24.492499999999971</c:v>
                </c:pt>
                <c:pt idx="98">
                  <c:v>24.744999999999987</c:v>
                </c:pt>
                <c:pt idx="99">
                  <c:v>24.997499999999974</c:v>
                </c:pt>
              </c:numCache>
            </c:numRef>
          </c:xVal>
          <c:yVal>
            <c:numRef>
              <c:f>ОСадки!$AW$7:$AW$106</c:f>
              <c:numCache>
                <c:formatCode>General</c:formatCode>
                <c:ptCount val="100"/>
                <c:pt idx="0">
                  <c:v>191.63</c:v>
                </c:pt>
                <c:pt idx="1">
                  <c:v>178.29</c:v>
                </c:pt>
                <c:pt idx="2">
                  <c:v>164.41</c:v>
                </c:pt>
                <c:pt idx="3">
                  <c:v>149.91999999999999</c:v>
                </c:pt>
                <c:pt idx="4">
                  <c:v>131.18</c:v>
                </c:pt>
                <c:pt idx="5">
                  <c:v>112.46000000000002</c:v>
                </c:pt>
                <c:pt idx="6">
                  <c:v>96.4</c:v>
                </c:pt>
                <c:pt idx="7">
                  <c:v>83.467000000000027</c:v>
                </c:pt>
                <c:pt idx="8">
                  <c:v>73.388999999999982</c:v>
                </c:pt>
                <c:pt idx="9">
                  <c:v>65.81</c:v>
                </c:pt>
                <c:pt idx="10">
                  <c:v>60.432000000000002</c:v>
                </c:pt>
                <c:pt idx="11">
                  <c:v>57.036000000000001</c:v>
                </c:pt>
                <c:pt idx="12">
                  <c:v>55.477000000000004</c:v>
                </c:pt>
                <c:pt idx="13">
                  <c:v>55.674000000000007</c:v>
                </c:pt>
                <c:pt idx="14">
                  <c:v>57.61</c:v>
                </c:pt>
                <c:pt idx="15">
                  <c:v>61.321000000000005</c:v>
                </c:pt>
                <c:pt idx="16">
                  <c:v>66.906000000000006</c:v>
                </c:pt>
                <c:pt idx="17">
                  <c:v>74.521999999999991</c:v>
                </c:pt>
                <c:pt idx="18">
                  <c:v>84.397999999999996</c:v>
                </c:pt>
                <c:pt idx="19">
                  <c:v>96.837000000000003</c:v>
                </c:pt>
                <c:pt idx="20">
                  <c:v>112.22</c:v>
                </c:pt>
                <c:pt idx="21">
                  <c:v>130.91999999999999</c:v>
                </c:pt>
                <c:pt idx="22">
                  <c:v>153.03</c:v>
                </c:pt>
                <c:pt idx="23">
                  <c:v>177.03</c:v>
                </c:pt>
                <c:pt idx="24">
                  <c:v>197.08</c:v>
                </c:pt>
                <c:pt idx="25">
                  <c:v>204.39000000000001</c:v>
                </c:pt>
                <c:pt idx="26">
                  <c:v>204.59</c:v>
                </c:pt>
                <c:pt idx="27">
                  <c:v>197.73999999999998</c:v>
                </c:pt>
                <c:pt idx="28">
                  <c:v>178.17</c:v>
                </c:pt>
                <c:pt idx="29">
                  <c:v>154.72999999999999</c:v>
                </c:pt>
                <c:pt idx="30">
                  <c:v>133.26</c:v>
                </c:pt>
                <c:pt idx="31">
                  <c:v>115.29</c:v>
                </c:pt>
                <c:pt idx="32">
                  <c:v>100.73</c:v>
                </c:pt>
                <c:pt idx="33">
                  <c:v>89.227999999999994</c:v>
                </c:pt>
                <c:pt idx="34">
                  <c:v>80.430000000000007</c:v>
                </c:pt>
                <c:pt idx="35">
                  <c:v>74.06</c:v>
                </c:pt>
                <c:pt idx="36">
                  <c:v>69.915999999999997</c:v>
                </c:pt>
                <c:pt idx="37">
                  <c:v>67.872999999999948</c:v>
                </c:pt>
                <c:pt idx="38">
                  <c:v>67.86999999999999</c:v>
                </c:pt>
                <c:pt idx="39">
                  <c:v>69.906000000000006</c:v>
                </c:pt>
                <c:pt idx="40">
                  <c:v>74.048000000000002</c:v>
                </c:pt>
                <c:pt idx="41">
                  <c:v>80.424000000000007</c:v>
                </c:pt>
                <c:pt idx="42">
                  <c:v>89.239000000000004</c:v>
                </c:pt>
                <c:pt idx="43">
                  <c:v>100.77</c:v>
                </c:pt>
                <c:pt idx="44">
                  <c:v>115.38</c:v>
                </c:pt>
                <c:pt idx="45">
                  <c:v>133.41999999999999</c:v>
                </c:pt>
                <c:pt idx="46">
                  <c:v>154.97999999999999</c:v>
                </c:pt>
                <c:pt idx="47">
                  <c:v>178.54</c:v>
                </c:pt>
                <c:pt idx="48">
                  <c:v>198.23999999999998</c:v>
                </c:pt>
                <c:pt idx="49">
                  <c:v>205.26</c:v>
                </c:pt>
                <c:pt idx="50">
                  <c:v>205.26999999999998</c:v>
                </c:pt>
                <c:pt idx="51">
                  <c:v>198.25</c:v>
                </c:pt>
                <c:pt idx="52">
                  <c:v>178.56</c:v>
                </c:pt>
                <c:pt idx="53">
                  <c:v>155.01</c:v>
                </c:pt>
                <c:pt idx="54">
                  <c:v>133.46</c:v>
                </c:pt>
                <c:pt idx="55">
                  <c:v>115.42</c:v>
                </c:pt>
                <c:pt idx="56">
                  <c:v>100.81</c:v>
                </c:pt>
                <c:pt idx="57">
                  <c:v>89.284000000000006</c:v>
                </c:pt>
                <c:pt idx="58">
                  <c:v>80.47</c:v>
                </c:pt>
                <c:pt idx="59">
                  <c:v>74.093000000000004</c:v>
                </c:pt>
                <c:pt idx="60">
                  <c:v>69.95</c:v>
                </c:pt>
                <c:pt idx="61">
                  <c:v>67.910000000000025</c:v>
                </c:pt>
                <c:pt idx="62">
                  <c:v>67.910000000000025</c:v>
                </c:pt>
                <c:pt idx="63">
                  <c:v>69.947000000000088</c:v>
                </c:pt>
                <c:pt idx="64">
                  <c:v>74.082999999999998</c:v>
                </c:pt>
                <c:pt idx="65">
                  <c:v>80.447000000000088</c:v>
                </c:pt>
                <c:pt idx="66">
                  <c:v>89.236000000000004</c:v>
                </c:pt>
                <c:pt idx="67">
                  <c:v>100.73</c:v>
                </c:pt>
                <c:pt idx="68">
                  <c:v>115.28</c:v>
                </c:pt>
                <c:pt idx="69">
                  <c:v>133.25</c:v>
                </c:pt>
                <c:pt idx="70">
                  <c:v>154.69999999999999</c:v>
                </c:pt>
                <c:pt idx="71">
                  <c:v>178.13</c:v>
                </c:pt>
                <c:pt idx="72">
                  <c:v>197.69</c:v>
                </c:pt>
                <c:pt idx="73">
                  <c:v>204.53</c:v>
                </c:pt>
                <c:pt idx="74">
                  <c:v>204.32000000000016</c:v>
                </c:pt>
                <c:pt idx="75">
                  <c:v>197</c:v>
                </c:pt>
                <c:pt idx="76">
                  <c:v>176.94</c:v>
                </c:pt>
                <c:pt idx="77">
                  <c:v>152.93</c:v>
                </c:pt>
                <c:pt idx="78">
                  <c:v>130.81</c:v>
                </c:pt>
                <c:pt idx="79">
                  <c:v>112.09</c:v>
                </c:pt>
                <c:pt idx="80">
                  <c:v>96.702000000000012</c:v>
                </c:pt>
                <c:pt idx="81">
                  <c:v>84.251000000000005</c:v>
                </c:pt>
                <c:pt idx="82">
                  <c:v>74.363</c:v>
                </c:pt>
                <c:pt idx="83">
                  <c:v>66.733999999999995</c:v>
                </c:pt>
                <c:pt idx="84">
                  <c:v>61.135000000000012</c:v>
                </c:pt>
                <c:pt idx="85">
                  <c:v>57.406000000000006</c:v>
                </c:pt>
                <c:pt idx="86">
                  <c:v>55.45</c:v>
                </c:pt>
                <c:pt idx="87">
                  <c:v>55.227000000000011</c:v>
                </c:pt>
                <c:pt idx="88">
                  <c:v>56.754000000000005</c:v>
                </c:pt>
                <c:pt idx="89">
                  <c:v>60.108000000000011</c:v>
                </c:pt>
                <c:pt idx="90">
                  <c:v>65.432000000000002</c:v>
                </c:pt>
                <c:pt idx="91">
                  <c:v>72.941000000000116</c:v>
                </c:pt>
                <c:pt idx="92">
                  <c:v>82.927000000000007</c:v>
                </c:pt>
                <c:pt idx="93">
                  <c:v>95.744000000000085</c:v>
                </c:pt>
                <c:pt idx="94">
                  <c:v>111.66</c:v>
                </c:pt>
                <c:pt idx="95">
                  <c:v>130.19999999999999</c:v>
                </c:pt>
                <c:pt idx="96">
                  <c:v>148.72999999999999</c:v>
                </c:pt>
                <c:pt idx="97">
                  <c:v>163.03</c:v>
                </c:pt>
                <c:pt idx="98">
                  <c:v>176.79</c:v>
                </c:pt>
                <c:pt idx="99">
                  <c:v>190.19</c:v>
                </c:pt>
              </c:numCache>
            </c:numRef>
          </c:yVal>
        </c:ser>
        <c:axId val="68632960"/>
        <c:axId val="68634880"/>
      </c:scatterChart>
      <c:valAx>
        <c:axId val="68632960"/>
        <c:scaling>
          <c:orientation val="minMax"/>
          <c:max val="2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Mx, </a:t>
                </a:r>
                <a:r>
                  <a:rPr lang="ru-RU"/>
                  <a:t>мм</a:t>
                </a:r>
              </a:p>
            </c:rich>
          </c:tx>
          <c:layout>
            <c:manualLayout>
              <c:xMode val="edge"/>
              <c:yMode val="edge"/>
              <c:x val="7.6643633386872495E-2"/>
              <c:y val="8.2359419127895697E-2"/>
            </c:manualLayout>
          </c:layout>
        </c:title>
        <c:numFmt formatCode="General" sourceLinked="1"/>
        <c:tickLblPos val="low"/>
        <c:spPr>
          <a:ln w="31750">
            <a:solidFill>
              <a:schemeClr val="tx1"/>
            </a:solidFill>
          </a:ln>
        </c:spPr>
        <c:crossAx val="68634880"/>
        <c:crosses val="autoZero"/>
        <c:crossBetween val="midCat"/>
      </c:valAx>
      <c:valAx>
        <c:axId val="6863488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L, </a:t>
                </a:r>
                <a:r>
                  <a:rPr lang="ru-RU"/>
                  <a:t>м</a:t>
                </a:r>
              </a:p>
              <a:p>
                <a:pPr>
                  <a:defRPr/>
                </a:pPr>
                <a:endParaRPr lang="ru-RU"/>
              </a:p>
            </c:rich>
          </c:tx>
          <c:layout>
            <c:manualLayout>
              <c:xMode val="edge"/>
              <c:yMode val="edge"/>
              <c:x val="0.93337772236864269"/>
              <c:y val="0.65652958034392961"/>
            </c:manualLayout>
          </c:layout>
        </c:title>
        <c:numFmt formatCode="General" sourceLinked="1"/>
        <c:tickLblPos val="nextTo"/>
        <c:spPr>
          <a:ln w="31750">
            <a:solidFill>
              <a:sysClr val="windowText" lastClr="000000"/>
            </a:solidFill>
          </a:ln>
        </c:spPr>
        <c:crossAx val="68632960"/>
        <c:crosses val="autoZero"/>
        <c:crossBetween val="midCat"/>
      </c:valAx>
    </c:plotArea>
    <c:legend>
      <c:legendPos val="b"/>
      <c:layout/>
    </c:legend>
    <c:plotVisOnly val="1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2616589457922534E-2"/>
          <c:y val="7.8225303804237589E-2"/>
          <c:w val="0.90266168106620359"/>
          <c:h val="0.6438825459015729"/>
        </c:manualLayout>
      </c:layout>
      <c:scatterChart>
        <c:scatterStyle val="lineMarker"/>
        <c:ser>
          <c:idx val="0"/>
          <c:order val="0"/>
          <c:tx>
            <c:strRef>
              <c:f>ОСадки!$BB$4</c:f>
              <c:strCache>
                <c:ptCount val="1"/>
                <c:pt idx="0">
                  <c:v>Постоянные коэффициенты постели</c:v>
                </c:pt>
              </c:strCache>
            </c:strRef>
          </c:tx>
          <c:marker>
            <c:symbol val="none"/>
          </c:marker>
          <c:xVal>
            <c:numRef>
              <c:f>ОСадки!$BB$7:$BB$106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1.5149999999999983</c:v>
                </c:pt>
                <c:pt idx="7">
                  <c:v>1.7674999999999983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3.7875000000000036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5.5549999999999935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6.5649999999999942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7.8274999999999935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10.352500000000022</c:v>
                </c:pt>
                <c:pt idx="42">
                  <c:v>10.605</c:v>
                </c:pt>
                <c:pt idx="43">
                  <c:v>10.857500000000014</c:v>
                </c:pt>
                <c:pt idx="44">
                  <c:v>11.11</c:v>
                </c:pt>
                <c:pt idx="45">
                  <c:v>11.362500000000022</c:v>
                </c:pt>
                <c:pt idx="46">
                  <c:v>11.615</c:v>
                </c:pt>
                <c:pt idx="47">
                  <c:v>11.867500000000012</c:v>
                </c:pt>
                <c:pt idx="48">
                  <c:v>12.12</c:v>
                </c:pt>
                <c:pt idx="49">
                  <c:v>12.372500000000018</c:v>
                </c:pt>
                <c:pt idx="50">
                  <c:v>12.625</c:v>
                </c:pt>
                <c:pt idx="51">
                  <c:v>12.877500000000012</c:v>
                </c:pt>
                <c:pt idx="52">
                  <c:v>13.129999999999999</c:v>
                </c:pt>
                <c:pt idx="53">
                  <c:v>13.382500000000014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14.139999999999999</c:v>
                </c:pt>
                <c:pt idx="57">
                  <c:v>14.392500000000014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15.402500000000014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16.412499999999969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</c:v>
                </c:pt>
                <c:pt idx="70">
                  <c:v>17.675000000000001</c:v>
                </c:pt>
                <c:pt idx="71">
                  <c:v>17.927499999999966</c:v>
                </c:pt>
                <c:pt idx="72">
                  <c:v>18.18</c:v>
                </c:pt>
                <c:pt idx="73">
                  <c:v>18.432499999999969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19.442499999999949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20.452499999999969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21.462499999999945</c:v>
                </c:pt>
                <c:pt idx="86">
                  <c:v>21.715</c:v>
                </c:pt>
                <c:pt idx="87">
                  <c:v>21.967499999999969</c:v>
                </c:pt>
                <c:pt idx="88">
                  <c:v>22.22</c:v>
                </c:pt>
                <c:pt idx="89">
                  <c:v>22.472499999999968</c:v>
                </c:pt>
                <c:pt idx="90">
                  <c:v>22.724999999999987</c:v>
                </c:pt>
                <c:pt idx="91">
                  <c:v>22.977499999999974</c:v>
                </c:pt>
                <c:pt idx="92">
                  <c:v>23.23</c:v>
                </c:pt>
                <c:pt idx="93">
                  <c:v>23.482499999999952</c:v>
                </c:pt>
                <c:pt idx="94">
                  <c:v>23.734999999999999</c:v>
                </c:pt>
                <c:pt idx="95">
                  <c:v>23.987499999999969</c:v>
                </c:pt>
                <c:pt idx="96">
                  <c:v>24.24</c:v>
                </c:pt>
                <c:pt idx="97">
                  <c:v>24.492499999999964</c:v>
                </c:pt>
                <c:pt idx="98">
                  <c:v>24.744999999999987</c:v>
                </c:pt>
                <c:pt idx="99">
                  <c:v>24.99749999999997</c:v>
                </c:pt>
              </c:numCache>
            </c:numRef>
          </c:xVal>
          <c:yVal>
            <c:numRef>
              <c:f>ОСадки!$BC$7:$BC$106</c:f>
              <c:numCache>
                <c:formatCode>General</c:formatCode>
                <c:ptCount val="100"/>
                <c:pt idx="0">
                  <c:v>18.799999999999986</c:v>
                </c:pt>
                <c:pt idx="1">
                  <c:v>83.7</c:v>
                </c:pt>
                <c:pt idx="2">
                  <c:v>78.400000000000006</c:v>
                </c:pt>
                <c:pt idx="3">
                  <c:v>2.4</c:v>
                </c:pt>
                <c:pt idx="4">
                  <c:v>-39.300000000000004</c:v>
                </c:pt>
                <c:pt idx="5">
                  <c:v>-65.7</c:v>
                </c:pt>
                <c:pt idx="6">
                  <c:v>-84.3</c:v>
                </c:pt>
                <c:pt idx="7">
                  <c:v>-97.8</c:v>
                </c:pt>
                <c:pt idx="8">
                  <c:v>-107.6</c:v>
                </c:pt>
                <c:pt idx="9">
                  <c:v>-114.39999999999999</c:v>
                </c:pt>
                <c:pt idx="10">
                  <c:v>-118.69999999999999</c:v>
                </c:pt>
                <c:pt idx="11">
                  <c:v>-120.60000000000001</c:v>
                </c:pt>
                <c:pt idx="12">
                  <c:v>-120.3</c:v>
                </c:pt>
                <c:pt idx="13">
                  <c:v>-117.89999999999999</c:v>
                </c:pt>
                <c:pt idx="14">
                  <c:v>-113.4</c:v>
                </c:pt>
                <c:pt idx="15">
                  <c:v>-106.6</c:v>
                </c:pt>
                <c:pt idx="16">
                  <c:v>-97.6</c:v>
                </c:pt>
                <c:pt idx="17">
                  <c:v>-86</c:v>
                </c:pt>
                <c:pt idx="18">
                  <c:v>-71.5</c:v>
                </c:pt>
                <c:pt idx="19">
                  <c:v>-53.7</c:v>
                </c:pt>
                <c:pt idx="20">
                  <c:v>-31.6</c:v>
                </c:pt>
                <c:pt idx="21">
                  <c:v>-3.7</c:v>
                </c:pt>
                <c:pt idx="22">
                  <c:v>32.400000000000006</c:v>
                </c:pt>
                <c:pt idx="23">
                  <c:v>82.6</c:v>
                </c:pt>
                <c:pt idx="24">
                  <c:v>161.20000000000002</c:v>
                </c:pt>
                <c:pt idx="25">
                  <c:v>304.7</c:v>
                </c:pt>
                <c:pt idx="26">
                  <c:v>306.60000000000002</c:v>
                </c:pt>
                <c:pt idx="27">
                  <c:v>166.29999999999998</c:v>
                </c:pt>
                <c:pt idx="28">
                  <c:v>91</c:v>
                </c:pt>
                <c:pt idx="29">
                  <c:v>44.3</c:v>
                </c:pt>
                <c:pt idx="30">
                  <c:v>11.6</c:v>
                </c:pt>
                <c:pt idx="31">
                  <c:v>-12.7</c:v>
                </c:pt>
                <c:pt idx="32">
                  <c:v>-31.200000000000003</c:v>
                </c:pt>
                <c:pt idx="33">
                  <c:v>-45.300000000000004</c:v>
                </c:pt>
                <c:pt idx="34">
                  <c:v>-55.9</c:v>
                </c:pt>
                <c:pt idx="35">
                  <c:v>-63.4</c:v>
                </c:pt>
                <c:pt idx="36">
                  <c:v>-68.2</c:v>
                </c:pt>
                <c:pt idx="37">
                  <c:v>-70.400000000000006</c:v>
                </c:pt>
                <c:pt idx="38">
                  <c:v>-70.2</c:v>
                </c:pt>
                <c:pt idx="39">
                  <c:v>-67.599999999999994</c:v>
                </c:pt>
                <c:pt idx="40">
                  <c:v>-62.300000000000004</c:v>
                </c:pt>
                <c:pt idx="41">
                  <c:v>-54.400000000000006</c:v>
                </c:pt>
                <c:pt idx="42">
                  <c:v>-43.3</c:v>
                </c:pt>
                <c:pt idx="43">
                  <c:v>-28.700000000000003</c:v>
                </c:pt>
                <c:pt idx="44">
                  <c:v>-9.7000000000000011</c:v>
                </c:pt>
                <c:pt idx="45">
                  <c:v>15.1</c:v>
                </c:pt>
                <c:pt idx="46">
                  <c:v>48.4</c:v>
                </c:pt>
                <c:pt idx="47">
                  <c:v>95.600000000000009</c:v>
                </c:pt>
                <c:pt idx="48">
                  <c:v>171.1</c:v>
                </c:pt>
                <c:pt idx="49">
                  <c:v>310.7999999999995</c:v>
                </c:pt>
                <c:pt idx="50">
                  <c:v>310.7999999999995</c:v>
                </c:pt>
                <c:pt idx="51">
                  <c:v>171.1</c:v>
                </c:pt>
                <c:pt idx="52">
                  <c:v>95.600000000000009</c:v>
                </c:pt>
                <c:pt idx="53">
                  <c:v>48.4</c:v>
                </c:pt>
                <c:pt idx="54">
                  <c:v>15.1</c:v>
                </c:pt>
                <c:pt idx="55">
                  <c:v>-9.7000000000000011</c:v>
                </c:pt>
                <c:pt idx="56">
                  <c:v>-28.700000000000003</c:v>
                </c:pt>
                <c:pt idx="57">
                  <c:v>-43.3</c:v>
                </c:pt>
                <c:pt idx="58">
                  <c:v>-54.400000000000006</c:v>
                </c:pt>
                <c:pt idx="59">
                  <c:v>-62.300000000000004</c:v>
                </c:pt>
                <c:pt idx="60">
                  <c:v>-67.599999999999994</c:v>
                </c:pt>
                <c:pt idx="61">
                  <c:v>-70.2</c:v>
                </c:pt>
                <c:pt idx="62">
                  <c:v>-70.400000000000006</c:v>
                </c:pt>
                <c:pt idx="63">
                  <c:v>-68.2</c:v>
                </c:pt>
                <c:pt idx="64">
                  <c:v>-63.4</c:v>
                </c:pt>
                <c:pt idx="65">
                  <c:v>-55.9</c:v>
                </c:pt>
                <c:pt idx="66">
                  <c:v>-45.300000000000004</c:v>
                </c:pt>
                <c:pt idx="67">
                  <c:v>-31.200000000000003</c:v>
                </c:pt>
                <c:pt idx="68">
                  <c:v>-12.7</c:v>
                </c:pt>
                <c:pt idx="69">
                  <c:v>11.6</c:v>
                </c:pt>
                <c:pt idx="70">
                  <c:v>44.3</c:v>
                </c:pt>
                <c:pt idx="71">
                  <c:v>91</c:v>
                </c:pt>
                <c:pt idx="72">
                  <c:v>166.29999999999998</c:v>
                </c:pt>
                <c:pt idx="73">
                  <c:v>306.60000000000002</c:v>
                </c:pt>
                <c:pt idx="74">
                  <c:v>304.7</c:v>
                </c:pt>
                <c:pt idx="75">
                  <c:v>161.20000000000002</c:v>
                </c:pt>
                <c:pt idx="76">
                  <c:v>82.6</c:v>
                </c:pt>
                <c:pt idx="77">
                  <c:v>32.400000000000006</c:v>
                </c:pt>
                <c:pt idx="78">
                  <c:v>-3.7</c:v>
                </c:pt>
                <c:pt idx="79">
                  <c:v>-31.6</c:v>
                </c:pt>
                <c:pt idx="80">
                  <c:v>-53.7</c:v>
                </c:pt>
                <c:pt idx="81">
                  <c:v>-71.5</c:v>
                </c:pt>
                <c:pt idx="82">
                  <c:v>-86</c:v>
                </c:pt>
                <c:pt idx="83">
                  <c:v>-97.6</c:v>
                </c:pt>
                <c:pt idx="84">
                  <c:v>-106.6</c:v>
                </c:pt>
                <c:pt idx="85">
                  <c:v>-113.4</c:v>
                </c:pt>
                <c:pt idx="86">
                  <c:v>-117.89999999999999</c:v>
                </c:pt>
                <c:pt idx="87">
                  <c:v>-120.3</c:v>
                </c:pt>
                <c:pt idx="88">
                  <c:v>-120.60000000000001</c:v>
                </c:pt>
                <c:pt idx="89">
                  <c:v>-118.69999999999999</c:v>
                </c:pt>
                <c:pt idx="90">
                  <c:v>-114.39999999999999</c:v>
                </c:pt>
                <c:pt idx="91">
                  <c:v>-107.6</c:v>
                </c:pt>
                <c:pt idx="92">
                  <c:v>-97.8</c:v>
                </c:pt>
                <c:pt idx="93">
                  <c:v>-84.3</c:v>
                </c:pt>
                <c:pt idx="94">
                  <c:v>-65.7</c:v>
                </c:pt>
                <c:pt idx="95">
                  <c:v>-39.300000000000004</c:v>
                </c:pt>
                <c:pt idx="96">
                  <c:v>2.4</c:v>
                </c:pt>
                <c:pt idx="97">
                  <c:v>78.400000000000006</c:v>
                </c:pt>
                <c:pt idx="98">
                  <c:v>83.7</c:v>
                </c:pt>
                <c:pt idx="99">
                  <c:v>18.799999999999986</c:v>
                </c:pt>
              </c:numCache>
            </c:numRef>
          </c:yVal>
        </c:ser>
        <c:ser>
          <c:idx val="4"/>
          <c:order val="1"/>
          <c:tx>
            <c:strRef>
              <c:f>ОСадки!$T$7</c:f>
              <c:strCache>
                <c:ptCount val="1"/>
                <c:pt idx="0">
                  <c:v>Двухконстантная контактная модель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ОСадки!$AL$7:$AL$106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1.5149999999999983</c:v>
                </c:pt>
                <c:pt idx="7">
                  <c:v>1.7674999999999983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3.7875000000000036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5.5549999999999935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6.5649999999999942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7.8274999999999935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10.352500000000022</c:v>
                </c:pt>
                <c:pt idx="42">
                  <c:v>10.605</c:v>
                </c:pt>
                <c:pt idx="43">
                  <c:v>10.857500000000014</c:v>
                </c:pt>
                <c:pt idx="44">
                  <c:v>11.11</c:v>
                </c:pt>
                <c:pt idx="45">
                  <c:v>11.362500000000022</c:v>
                </c:pt>
                <c:pt idx="46">
                  <c:v>11.615</c:v>
                </c:pt>
                <c:pt idx="47">
                  <c:v>11.867500000000012</c:v>
                </c:pt>
                <c:pt idx="48">
                  <c:v>12.12</c:v>
                </c:pt>
                <c:pt idx="49">
                  <c:v>12.372500000000018</c:v>
                </c:pt>
                <c:pt idx="50">
                  <c:v>12.625</c:v>
                </c:pt>
                <c:pt idx="51">
                  <c:v>12.877500000000012</c:v>
                </c:pt>
                <c:pt idx="52">
                  <c:v>13.129999999999999</c:v>
                </c:pt>
                <c:pt idx="53">
                  <c:v>13.382500000000014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14.139999999999999</c:v>
                </c:pt>
                <c:pt idx="57">
                  <c:v>14.392500000000014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15.402500000000014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16.412499999999969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</c:v>
                </c:pt>
                <c:pt idx="70">
                  <c:v>17.675000000000001</c:v>
                </c:pt>
                <c:pt idx="71">
                  <c:v>17.927499999999966</c:v>
                </c:pt>
                <c:pt idx="72">
                  <c:v>18.18</c:v>
                </c:pt>
                <c:pt idx="73">
                  <c:v>18.432499999999969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19.442499999999949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20.452499999999969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21.462499999999945</c:v>
                </c:pt>
                <c:pt idx="86">
                  <c:v>21.715</c:v>
                </c:pt>
                <c:pt idx="87">
                  <c:v>21.967499999999969</c:v>
                </c:pt>
                <c:pt idx="88">
                  <c:v>22.22</c:v>
                </c:pt>
                <c:pt idx="89">
                  <c:v>22.472499999999968</c:v>
                </c:pt>
                <c:pt idx="90">
                  <c:v>22.724999999999987</c:v>
                </c:pt>
                <c:pt idx="91">
                  <c:v>22.977499999999974</c:v>
                </c:pt>
                <c:pt idx="92">
                  <c:v>23.23</c:v>
                </c:pt>
                <c:pt idx="93">
                  <c:v>23.482499999999952</c:v>
                </c:pt>
                <c:pt idx="94">
                  <c:v>23.734999999999999</c:v>
                </c:pt>
                <c:pt idx="95">
                  <c:v>23.987499999999969</c:v>
                </c:pt>
                <c:pt idx="96">
                  <c:v>24.24</c:v>
                </c:pt>
                <c:pt idx="97">
                  <c:v>24.492499999999964</c:v>
                </c:pt>
                <c:pt idx="98">
                  <c:v>24.744999999999987</c:v>
                </c:pt>
                <c:pt idx="99">
                  <c:v>24.99749999999997</c:v>
                </c:pt>
              </c:numCache>
            </c:numRef>
          </c:xVal>
          <c:yVal>
            <c:numRef>
              <c:f>ОСадки!$AP$7:$AP$106</c:f>
              <c:numCache>
                <c:formatCode>General</c:formatCode>
                <c:ptCount val="100"/>
                <c:pt idx="0">
                  <c:v>20.6</c:v>
                </c:pt>
                <c:pt idx="1">
                  <c:v>90.399999999999991</c:v>
                </c:pt>
                <c:pt idx="2">
                  <c:v>88.7</c:v>
                </c:pt>
                <c:pt idx="3">
                  <c:v>23.5</c:v>
                </c:pt>
                <c:pt idx="4">
                  <c:v>-7.8000000000000007</c:v>
                </c:pt>
                <c:pt idx="5">
                  <c:v>-24.6</c:v>
                </c:pt>
                <c:pt idx="6">
                  <c:v>-34.5</c:v>
                </c:pt>
                <c:pt idx="7">
                  <c:v>-40.800000000000004</c:v>
                </c:pt>
                <c:pt idx="8">
                  <c:v>-44.70000000000001</c:v>
                </c:pt>
                <c:pt idx="9">
                  <c:v>-47.20000000000001</c:v>
                </c:pt>
                <c:pt idx="10">
                  <c:v>-48.6</c:v>
                </c:pt>
                <c:pt idx="11">
                  <c:v>-49.3</c:v>
                </c:pt>
                <c:pt idx="12">
                  <c:v>-49.400000000000006</c:v>
                </c:pt>
                <c:pt idx="13">
                  <c:v>-48.9</c:v>
                </c:pt>
                <c:pt idx="14">
                  <c:v>-47.800000000000004</c:v>
                </c:pt>
                <c:pt idx="15">
                  <c:v>-46</c:v>
                </c:pt>
                <c:pt idx="16">
                  <c:v>-43.4</c:v>
                </c:pt>
                <c:pt idx="17">
                  <c:v>-39.700000000000003</c:v>
                </c:pt>
                <c:pt idx="18">
                  <c:v>-34.6</c:v>
                </c:pt>
                <c:pt idx="19">
                  <c:v>-27.200000000000003</c:v>
                </c:pt>
                <c:pt idx="20">
                  <c:v>-16.8</c:v>
                </c:pt>
                <c:pt idx="21">
                  <c:v>-1.5</c:v>
                </c:pt>
                <c:pt idx="22">
                  <c:v>21.5</c:v>
                </c:pt>
                <c:pt idx="23">
                  <c:v>58.3</c:v>
                </c:pt>
                <c:pt idx="24">
                  <c:v>124</c:v>
                </c:pt>
                <c:pt idx="25">
                  <c:v>256.10000000000002</c:v>
                </c:pt>
                <c:pt idx="26">
                  <c:v>256.5</c:v>
                </c:pt>
                <c:pt idx="27">
                  <c:v>124.2</c:v>
                </c:pt>
                <c:pt idx="28">
                  <c:v>58.5</c:v>
                </c:pt>
                <c:pt idx="29">
                  <c:v>21.8</c:v>
                </c:pt>
                <c:pt idx="30">
                  <c:v>-1.1000000000000001</c:v>
                </c:pt>
                <c:pt idx="31">
                  <c:v>-16.200000000000003</c:v>
                </c:pt>
                <c:pt idx="32">
                  <c:v>-26.5</c:v>
                </c:pt>
                <c:pt idx="33">
                  <c:v>-33.6</c:v>
                </c:pt>
                <c:pt idx="34">
                  <c:v>-38.4</c:v>
                </c:pt>
                <c:pt idx="35">
                  <c:v>-41.7</c:v>
                </c:pt>
                <c:pt idx="36">
                  <c:v>-43.6</c:v>
                </c:pt>
                <c:pt idx="37">
                  <c:v>-44.6</c:v>
                </c:pt>
                <c:pt idx="38">
                  <c:v>-44.6</c:v>
                </c:pt>
                <c:pt idx="39">
                  <c:v>-43.7</c:v>
                </c:pt>
                <c:pt idx="40">
                  <c:v>-41.8</c:v>
                </c:pt>
                <c:pt idx="41">
                  <c:v>-38.6</c:v>
                </c:pt>
                <c:pt idx="42">
                  <c:v>-33.9</c:v>
                </c:pt>
                <c:pt idx="43">
                  <c:v>-26.8</c:v>
                </c:pt>
                <c:pt idx="44">
                  <c:v>-16.599999999999987</c:v>
                </c:pt>
                <c:pt idx="45">
                  <c:v>-1.6</c:v>
                </c:pt>
                <c:pt idx="46">
                  <c:v>21.200000000000003</c:v>
                </c:pt>
                <c:pt idx="47">
                  <c:v>57.9</c:v>
                </c:pt>
                <c:pt idx="48">
                  <c:v>123.4</c:v>
                </c:pt>
                <c:pt idx="49">
                  <c:v>255.3</c:v>
                </c:pt>
                <c:pt idx="50">
                  <c:v>255.3</c:v>
                </c:pt>
                <c:pt idx="51">
                  <c:v>123.4</c:v>
                </c:pt>
                <c:pt idx="52">
                  <c:v>57.9</c:v>
                </c:pt>
                <c:pt idx="53">
                  <c:v>21.200000000000003</c:v>
                </c:pt>
                <c:pt idx="54">
                  <c:v>-1.6</c:v>
                </c:pt>
                <c:pt idx="55">
                  <c:v>-16.599999999999987</c:v>
                </c:pt>
                <c:pt idx="56">
                  <c:v>-26.8</c:v>
                </c:pt>
                <c:pt idx="57">
                  <c:v>-33.9</c:v>
                </c:pt>
                <c:pt idx="58">
                  <c:v>-38.6</c:v>
                </c:pt>
                <c:pt idx="59">
                  <c:v>-41.8</c:v>
                </c:pt>
                <c:pt idx="60">
                  <c:v>-43.7</c:v>
                </c:pt>
                <c:pt idx="61">
                  <c:v>-44.6</c:v>
                </c:pt>
                <c:pt idx="62">
                  <c:v>-44.6</c:v>
                </c:pt>
                <c:pt idx="63">
                  <c:v>-43.6</c:v>
                </c:pt>
                <c:pt idx="64">
                  <c:v>-41.7</c:v>
                </c:pt>
                <c:pt idx="65">
                  <c:v>-38.4</c:v>
                </c:pt>
                <c:pt idx="66">
                  <c:v>-33.6</c:v>
                </c:pt>
                <c:pt idx="67">
                  <c:v>-26.5</c:v>
                </c:pt>
                <c:pt idx="68">
                  <c:v>-16.200000000000003</c:v>
                </c:pt>
                <c:pt idx="69">
                  <c:v>-1.1000000000000001</c:v>
                </c:pt>
                <c:pt idx="70">
                  <c:v>21.8</c:v>
                </c:pt>
                <c:pt idx="71">
                  <c:v>58.5</c:v>
                </c:pt>
                <c:pt idx="72">
                  <c:v>124.2</c:v>
                </c:pt>
                <c:pt idx="73">
                  <c:v>256.5</c:v>
                </c:pt>
                <c:pt idx="74">
                  <c:v>256.10000000000002</c:v>
                </c:pt>
                <c:pt idx="75">
                  <c:v>124</c:v>
                </c:pt>
                <c:pt idx="76">
                  <c:v>58.3</c:v>
                </c:pt>
                <c:pt idx="77">
                  <c:v>21.5</c:v>
                </c:pt>
                <c:pt idx="78">
                  <c:v>-1.5</c:v>
                </c:pt>
                <c:pt idx="79">
                  <c:v>-16.8</c:v>
                </c:pt>
                <c:pt idx="80">
                  <c:v>-27.200000000000003</c:v>
                </c:pt>
                <c:pt idx="81">
                  <c:v>-34.6</c:v>
                </c:pt>
                <c:pt idx="82">
                  <c:v>-39.700000000000003</c:v>
                </c:pt>
                <c:pt idx="83">
                  <c:v>-43.4</c:v>
                </c:pt>
                <c:pt idx="84">
                  <c:v>-46</c:v>
                </c:pt>
                <c:pt idx="85">
                  <c:v>-47.800000000000004</c:v>
                </c:pt>
                <c:pt idx="86">
                  <c:v>-48.9</c:v>
                </c:pt>
                <c:pt idx="87">
                  <c:v>-49.400000000000006</c:v>
                </c:pt>
                <c:pt idx="88">
                  <c:v>-49.3</c:v>
                </c:pt>
                <c:pt idx="89">
                  <c:v>-48.6</c:v>
                </c:pt>
                <c:pt idx="90">
                  <c:v>-47.20000000000001</c:v>
                </c:pt>
                <c:pt idx="91">
                  <c:v>-44.70000000000001</c:v>
                </c:pt>
                <c:pt idx="92">
                  <c:v>-40.800000000000004</c:v>
                </c:pt>
                <c:pt idx="93">
                  <c:v>-34.5</c:v>
                </c:pt>
                <c:pt idx="94">
                  <c:v>-24.6</c:v>
                </c:pt>
                <c:pt idx="95">
                  <c:v>-7.8000000000000007</c:v>
                </c:pt>
                <c:pt idx="96">
                  <c:v>23.5</c:v>
                </c:pt>
                <c:pt idx="97">
                  <c:v>88.7</c:v>
                </c:pt>
                <c:pt idx="98">
                  <c:v>90.399999999999991</c:v>
                </c:pt>
                <c:pt idx="99">
                  <c:v>20.6</c:v>
                </c:pt>
              </c:numCache>
            </c:numRef>
          </c:yVal>
        </c:ser>
        <c:ser>
          <c:idx val="2"/>
          <c:order val="2"/>
          <c:tx>
            <c:strRef>
              <c:f>ОСадки!$BH$4</c:f>
              <c:strCache>
                <c:ptCount val="1"/>
                <c:pt idx="0">
                  <c:v>Переменные коэффициенты постели (алгоритм Шварца)</c:v>
                </c:pt>
              </c:strCache>
            </c:strRef>
          </c:tx>
          <c:marker>
            <c:symbol val="none"/>
          </c:marker>
          <c:xVal>
            <c:numRef>
              <c:f>ОСадки!$BH$7:$BH$106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1.5149999999999983</c:v>
                </c:pt>
                <c:pt idx="7">
                  <c:v>1.7674999999999983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3.7875000000000036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5.5549999999999935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6.5649999999999942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7.8274999999999935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10.352500000000022</c:v>
                </c:pt>
                <c:pt idx="42">
                  <c:v>10.605</c:v>
                </c:pt>
                <c:pt idx="43">
                  <c:v>10.857500000000014</c:v>
                </c:pt>
                <c:pt idx="44">
                  <c:v>11.11</c:v>
                </c:pt>
                <c:pt idx="45">
                  <c:v>11.362500000000022</c:v>
                </c:pt>
                <c:pt idx="46">
                  <c:v>11.615</c:v>
                </c:pt>
                <c:pt idx="47">
                  <c:v>11.867500000000012</c:v>
                </c:pt>
                <c:pt idx="48">
                  <c:v>12.12</c:v>
                </c:pt>
                <c:pt idx="49">
                  <c:v>12.372500000000018</c:v>
                </c:pt>
                <c:pt idx="50">
                  <c:v>12.625</c:v>
                </c:pt>
                <c:pt idx="51">
                  <c:v>12.877500000000012</c:v>
                </c:pt>
                <c:pt idx="52">
                  <c:v>13.129999999999999</c:v>
                </c:pt>
                <c:pt idx="53">
                  <c:v>13.382500000000014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14.139999999999999</c:v>
                </c:pt>
                <c:pt idx="57">
                  <c:v>14.392500000000014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15.402500000000014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16.412499999999969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</c:v>
                </c:pt>
                <c:pt idx="70">
                  <c:v>17.675000000000001</c:v>
                </c:pt>
                <c:pt idx="71">
                  <c:v>17.927499999999966</c:v>
                </c:pt>
                <c:pt idx="72">
                  <c:v>18.18</c:v>
                </c:pt>
                <c:pt idx="73">
                  <c:v>18.432499999999969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19.442499999999949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20.452499999999969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21.462499999999945</c:v>
                </c:pt>
                <c:pt idx="86">
                  <c:v>21.715</c:v>
                </c:pt>
                <c:pt idx="87">
                  <c:v>21.967499999999969</c:v>
                </c:pt>
                <c:pt idx="88">
                  <c:v>22.22</c:v>
                </c:pt>
                <c:pt idx="89">
                  <c:v>22.472499999999968</c:v>
                </c:pt>
                <c:pt idx="90">
                  <c:v>22.724999999999987</c:v>
                </c:pt>
                <c:pt idx="91">
                  <c:v>22.977499999999974</c:v>
                </c:pt>
                <c:pt idx="92">
                  <c:v>23.23</c:v>
                </c:pt>
                <c:pt idx="93">
                  <c:v>23.482499999999952</c:v>
                </c:pt>
                <c:pt idx="94">
                  <c:v>23.734999999999999</c:v>
                </c:pt>
                <c:pt idx="95">
                  <c:v>23.987499999999969</c:v>
                </c:pt>
                <c:pt idx="96">
                  <c:v>24.24</c:v>
                </c:pt>
                <c:pt idx="97">
                  <c:v>24.492499999999964</c:v>
                </c:pt>
                <c:pt idx="98">
                  <c:v>24.744999999999987</c:v>
                </c:pt>
                <c:pt idx="99">
                  <c:v>24.99749999999997</c:v>
                </c:pt>
              </c:numCache>
            </c:numRef>
          </c:xVal>
          <c:yVal>
            <c:numRef>
              <c:f>ОСадки!$BI$7:$BI$106</c:f>
              <c:numCache>
                <c:formatCode>General</c:formatCode>
                <c:ptCount val="100"/>
                <c:pt idx="0">
                  <c:v>19.099999999999987</c:v>
                </c:pt>
                <c:pt idx="1">
                  <c:v>85.600000000000009</c:v>
                </c:pt>
                <c:pt idx="2">
                  <c:v>80.099999999999994</c:v>
                </c:pt>
                <c:pt idx="3">
                  <c:v>8.8000000000000007</c:v>
                </c:pt>
                <c:pt idx="4">
                  <c:v>-28.5</c:v>
                </c:pt>
                <c:pt idx="5">
                  <c:v>-50.600000000000009</c:v>
                </c:pt>
                <c:pt idx="6">
                  <c:v>-65.400000000000006</c:v>
                </c:pt>
                <c:pt idx="7">
                  <c:v>-75.8</c:v>
                </c:pt>
                <c:pt idx="8">
                  <c:v>-83</c:v>
                </c:pt>
                <c:pt idx="9">
                  <c:v>-87.8</c:v>
                </c:pt>
                <c:pt idx="10">
                  <c:v>-90.399999999999991</c:v>
                </c:pt>
                <c:pt idx="11">
                  <c:v>-91.1</c:v>
                </c:pt>
                <c:pt idx="12">
                  <c:v>-90</c:v>
                </c:pt>
                <c:pt idx="13">
                  <c:v>-87</c:v>
                </c:pt>
                <c:pt idx="14">
                  <c:v>-82.300000000000011</c:v>
                </c:pt>
                <c:pt idx="15">
                  <c:v>-75.599999999999994</c:v>
                </c:pt>
                <c:pt idx="16">
                  <c:v>-66.8</c:v>
                </c:pt>
                <c:pt idx="17">
                  <c:v>-55.8</c:v>
                </c:pt>
                <c:pt idx="18">
                  <c:v>-42</c:v>
                </c:pt>
                <c:pt idx="19">
                  <c:v>-25.099999999999987</c:v>
                </c:pt>
                <c:pt idx="20">
                  <c:v>-4.0999999999999996</c:v>
                </c:pt>
                <c:pt idx="21">
                  <c:v>22.3</c:v>
                </c:pt>
                <c:pt idx="22">
                  <c:v>56.900000000000006</c:v>
                </c:pt>
                <c:pt idx="23">
                  <c:v>105</c:v>
                </c:pt>
                <c:pt idx="24">
                  <c:v>180.9</c:v>
                </c:pt>
                <c:pt idx="25">
                  <c:v>320.39999999999969</c:v>
                </c:pt>
                <c:pt idx="26">
                  <c:v>320.20000000000005</c:v>
                </c:pt>
                <c:pt idx="27">
                  <c:v>182.5</c:v>
                </c:pt>
                <c:pt idx="28">
                  <c:v>108.2</c:v>
                </c:pt>
                <c:pt idx="29">
                  <c:v>61.7</c:v>
                </c:pt>
                <c:pt idx="30">
                  <c:v>28.799999999999986</c:v>
                </c:pt>
                <c:pt idx="31">
                  <c:v>4.2</c:v>
                </c:pt>
                <c:pt idx="32">
                  <c:v>-14.7</c:v>
                </c:pt>
                <c:pt idx="33">
                  <c:v>-29.700000000000003</c:v>
                </c:pt>
                <c:pt idx="34">
                  <c:v>-40.4</c:v>
                </c:pt>
                <c:pt idx="35">
                  <c:v>-48.5</c:v>
                </c:pt>
                <c:pt idx="36">
                  <c:v>-53.9</c:v>
                </c:pt>
                <c:pt idx="37">
                  <c:v>-56.7</c:v>
                </c:pt>
                <c:pt idx="38">
                  <c:v>-57.1</c:v>
                </c:pt>
                <c:pt idx="39">
                  <c:v>-54.1</c:v>
                </c:pt>
                <c:pt idx="40">
                  <c:v>-50.20000000000001</c:v>
                </c:pt>
                <c:pt idx="41">
                  <c:v>-42.800000000000004</c:v>
                </c:pt>
                <c:pt idx="42">
                  <c:v>-32.200000000000003</c:v>
                </c:pt>
                <c:pt idx="43">
                  <c:v>-18.100000000000001</c:v>
                </c:pt>
                <c:pt idx="44">
                  <c:v>0.4</c:v>
                </c:pt>
                <c:pt idx="45">
                  <c:v>24.8</c:v>
                </c:pt>
                <c:pt idx="46">
                  <c:v>57.400000000000006</c:v>
                </c:pt>
                <c:pt idx="47">
                  <c:v>103.9</c:v>
                </c:pt>
                <c:pt idx="48">
                  <c:v>178.29999999999998</c:v>
                </c:pt>
                <c:pt idx="49">
                  <c:v>366</c:v>
                </c:pt>
                <c:pt idx="50">
                  <c:v>315.89999999999969</c:v>
                </c:pt>
                <c:pt idx="51">
                  <c:v>178.4</c:v>
                </c:pt>
                <c:pt idx="52">
                  <c:v>104.2</c:v>
                </c:pt>
                <c:pt idx="53">
                  <c:v>57.800000000000004</c:v>
                </c:pt>
                <c:pt idx="54">
                  <c:v>25.299999999999986</c:v>
                </c:pt>
                <c:pt idx="55">
                  <c:v>1.1000000000000001</c:v>
                </c:pt>
                <c:pt idx="56">
                  <c:v>-17.399999999999999</c:v>
                </c:pt>
                <c:pt idx="57">
                  <c:v>-31.400000000000002</c:v>
                </c:pt>
                <c:pt idx="58">
                  <c:v>-41.900000000000006</c:v>
                </c:pt>
                <c:pt idx="59">
                  <c:v>-49.3</c:v>
                </c:pt>
                <c:pt idx="60">
                  <c:v>-53.9</c:v>
                </c:pt>
                <c:pt idx="61">
                  <c:v>-56</c:v>
                </c:pt>
                <c:pt idx="62">
                  <c:v>-55.600000000000009</c:v>
                </c:pt>
                <c:pt idx="63">
                  <c:v>-52.70000000000001</c:v>
                </c:pt>
                <c:pt idx="64">
                  <c:v>-47.300000000000004</c:v>
                </c:pt>
                <c:pt idx="65">
                  <c:v>-39.200000000000003</c:v>
                </c:pt>
                <c:pt idx="66">
                  <c:v>-28.1</c:v>
                </c:pt>
                <c:pt idx="67">
                  <c:v>-13.4</c:v>
                </c:pt>
                <c:pt idx="68">
                  <c:v>5.5</c:v>
                </c:pt>
                <c:pt idx="69">
                  <c:v>30.099999999999987</c:v>
                </c:pt>
                <c:pt idx="70">
                  <c:v>63</c:v>
                </c:pt>
                <c:pt idx="71">
                  <c:v>109.60000000000001</c:v>
                </c:pt>
                <c:pt idx="72">
                  <c:v>183.9</c:v>
                </c:pt>
                <c:pt idx="73">
                  <c:v>321.59999999999957</c:v>
                </c:pt>
                <c:pt idx="74">
                  <c:v>321.70000000000005</c:v>
                </c:pt>
                <c:pt idx="75">
                  <c:v>182.4</c:v>
                </c:pt>
                <c:pt idx="76">
                  <c:v>106.5</c:v>
                </c:pt>
                <c:pt idx="77">
                  <c:v>58.5</c:v>
                </c:pt>
                <c:pt idx="78">
                  <c:v>24</c:v>
                </c:pt>
                <c:pt idx="79">
                  <c:v>-2.4</c:v>
                </c:pt>
                <c:pt idx="80">
                  <c:v>-23.3</c:v>
                </c:pt>
                <c:pt idx="81">
                  <c:v>-40.20000000000001</c:v>
                </c:pt>
                <c:pt idx="82">
                  <c:v>-53.9</c:v>
                </c:pt>
                <c:pt idx="83">
                  <c:v>-65</c:v>
                </c:pt>
                <c:pt idx="84">
                  <c:v>-73.7</c:v>
                </c:pt>
                <c:pt idx="85">
                  <c:v>-80.399999999999991</c:v>
                </c:pt>
                <c:pt idx="86">
                  <c:v>-85.2</c:v>
                </c:pt>
                <c:pt idx="87">
                  <c:v>-88.100000000000009</c:v>
                </c:pt>
                <c:pt idx="88">
                  <c:v>-89.3</c:v>
                </c:pt>
                <c:pt idx="89">
                  <c:v>-88.6</c:v>
                </c:pt>
                <c:pt idx="90">
                  <c:v>-86.1</c:v>
                </c:pt>
                <c:pt idx="91">
                  <c:v>-81.400000000000006</c:v>
                </c:pt>
                <c:pt idx="92">
                  <c:v>-74.2</c:v>
                </c:pt>
                <c:pt idx="93">
                  <c:v>-64</c:v>
                </c:pt>
                <c:pt idx="94">
                  <c:v>-49.3</c:v>
                </c:pt>
                <c:pt idx="95">
                  <c:v>-27.5</c:v>
                </c:pt>
                <c:pt idx="96">
                  <c:v>9.5</c:v>
                </c:pt>
                <c:pt idx="97">
                  <c:v>80.399999999999991</c:v>
                </c:pt>
                <c:pt idx="98">
                  <c:v>85.8</c:v>
                </c:pt>
                <c:pt idx="99">
                  <c:v>19.3</c:v>
                </c:pt>
              </c:numCache>
            </c:numRef>
          </c:yVal>
        </c:ser>
        <c:ser>
          <c:idx val="1"/>
          <c:order val="3"/>
          <c:tx>
            <c:strRef>
              <c:f>ОСадки!$M$7</c:f>
              <c:strCache>
                <c:ptCount val="1"/>
                <c:pt idx="0">
                  <c:v>Упругий слой конечной толщины (3D элементы)</c:v>
                </c:pt>
              </c:strCache>
            </c:strRef>
          </c:tx>
          <c:marker>
            <c:symbol val="none"/>
          </c:marker>
          <c:xVal>
            <c:numRef>
              <c:f>ОСадки!$AU$7:$AU$106</c:f>
              <c:numCache>
                <c:formatCode>General</c:formatCode>
                <c:ptCount val="100"/>
                <c:pt idx="0">
                  <c:v>0</c:v>
                </c:pt>
                <c:pt idx="1">
                  <c:v>0.2525</c:v>
                </c:pt>
                <c:pt idx="2">
                  <c:v>0.505</c:v>
                </c:pt>
                <c:pt idx="3">
                  <c:v>0.75749999999999995</c:v>
                </c:pt>
                <c:pt idx="4">
                  <c:v>1.01</c:v>
                </c:pt>
                <c:pt idx="5">
                  <c:v>1.2625</c:v>
                </c:pt>
                <c:pt idx="6">
                  <c:v>1.5149999999999983</c:v>
                </c:pt>
                <c:pt idx="7">
                  <c:v>1.7674999999999983</c:v>
                </c:pt>
                <c:pt idx="8">
                  <c:v>2.02</c:v>
                </c:pt>
                <c:pt idx="9">
                  <c:v>2.2725</c:v>
                </c:pt>
                <c:pt idx="10">
                  <c:v>2.5249999999999999</c:v>
                </c:pt>
                <c:pt idx="11">
                  <c:v>2.7774999999999999</c:v>
                </c:pt>
                <c:pt idx="12">
                  <c:v>3.03</c:v>
                </c:pt>
                <c:pt idx="13">
                  <c:v>3.2825000000000002</c:v>
                </c:pt>
                <c:pt idx="14">
                  <c:v>3.5349999999999997</c:v>
                </c:pt>
                <c:pt idx="15">
                  <c:v>3.7875000000000036</c:v>
                </c:pt>
                <c:pt idx="16">
                  <c:v>4.04</c:v>
                </c:pt>
                <c:pt idx="17">
                  <c:v>4.2924999999999995</c:v>
                </c:pt>
                <c:pt idx="18">
                  <c:v>4.5449999999999955</c:v>
                </c:pt>
                <c:pt idx="19">
                  <c:v>4.7974999999999985</c:v>
                </c:pt>
                <c:pt idx="20">
                  <c:v>5.05</c:v>
                </c:pt>
                <c:pt idx="21">
                  <c:v>5.3024999999999975</c:v>
                </c:pt>
                <c:pt idx="22">
                  <c:v>5.5549999999999935</c:v>
                </c:pt>
                <c:pt idx="23">
                  <c:v>5.8074999999999966</c:v>
                </c:pt>
                <c:pt idx="24">
                  <c:v>6.06</c:v>
                </c:pt>
                <c:pt idx="25">
                  <c:v>6.3124999999999956</c:v>
                </c:pt>
                <c:pt idx="26">
                  <c:v>6.5649999999999942</c:v>
                </c:pt>
                <c:pt idx="27">
                  <c:v>6.8174999999999955</c:v>
                </c:pt>
                <c:pt idx="28">
                  <c:v>7.07</c:v>
                </c:pt>
                <c:pt idx="29">
                  <c:v>7.3224999999999945</c:v>
                </c:pt>
                <c:pt idx="30">
                  <c:v>7.5750000000000002</c:v>
                </c:pt>
                <c:pt idx="31">
                  <c:v>7.8274999999999935</c:v>
                </c:pt>
                <c:pt idx="32">
                  <c:v>8.08</c:v>
                </c:pt>
                <c:pt idx="33">
                  <c:v>8.3325000000000067</c:v>
                </c:pt>
                <c:pt idx="34">
                  <c:v>8.5850000000000026</c:v>
                </c:pt>
                <c:pt idx="35">
                  <c:v>8.8375000000000004</c:v>
                </c:pt>
                <c:pt idx="36">
                  <c:v>9.09</c:v>
                </c:pt>
                <c:pt idx="37">
                  <c:v>9.3425000000000047</c:v>
                </c:pt>
                <c:pt idx="38">
                  <c:v>9.5950000000000006</c:v>
                </c:pt>
                <c:pt idx="39">
                  <c:v>9.8475000000000001</c:v>
                </c:pt>
                <c:pt idx="40">
                  <c:v>10.1</c:v>
                </c:pt>
                <c:pt idx="41">
                  <c:v>10.352500000000022</c:v>
                </c:pt>
                <c:pt idx="42">
                  <c:v>10.605</c:v>
                </c:pt>
                <c:pt idx="43">
                  <c:v>10.857500000000014</c:v>
                </c:pt>
                <c:pt idx="44">
                  <c:v>11.11</c:v>
                </c:pt>
                <c:pt idx="45">
                  <c:v>11.362500000000022</c:v>
                </c:pt>
                <c:pt idx="46">
                  <c:v>11.615</c:v>
                </c:pt>
                <c:pt idx="47">
                  <c:v>11.867500000000012</c:v>
                </c:pt>
                <c:pt idx="48">
                  <c:v>12.12</c:v>
                </c:pt>
                <c:pt idx="49">
                  <c:v>12.372500000000018</c:v>
                </c:pt>
                <c:pt idx="50">
                  <c:v>12.625</c:v>
                </c:pt>
                <c:pt idx="51">
                  <c:v>12.877500000000012</c:v>
                </c:pt>
                <c:pt idx="52">
                  <c:v>13.129999999999999</c:v>
                </c:pt>
                <c:pt idx="53">
                  <c:v>13.382500000000014</c:v>
                </c:pt>
                <c:pt idx="54">
                  <c:v>13.635</c:v>
                </c:pt>
                <c:pt idx="55">
                  <c:v>13.887500000000006</c:v>
                </c:pt>
                <c:pt idx="56">
                  <c:v>14.139999999999999</c:v>
                </c:pt>
                <c:pt idx="57">
                  <c:v>14.392500000000014</c:v>
                </c:pt>
                <c:pt idx="58">
                  <c:v>14.645</c:v>
                </c:pt>
                <c:pt idx="59">
                  <c:v>14.897500000000004</c:v>
                </c:pt>
                <c:pt idx="60">
                  <c:v>15.15</c:v>
                </c:pt>
                <c:pt idx="61">
                  <c:v>15.402500000000014</c:v>
                </c:pt>
                <c:pt idx="62">
                  <c:v>15.655000000000006</c:v>
                </c:pt>
                <c:pt idx="63">
                  <c:v>15.907500000000002</c:v>
                </c:pt>
                <c:pt idx="64">
                  <c:v>16.16</c:v>
                </c:pt>
                <c:pt idx="65">
                  <c:v>16.412499999999969</c:v>
                </c:pt>
                <c:pt idx="66">
                  <c:v>16.664999999999999</c:v>
                </c:pt>
                <c:pt idx="67">
                  <c:v>16.9175</c:v>
                </c:pt>
                <c:pt idx="68">
                  <c:v>17.170000000000005</c:v>
                </c:pt>
                <c:pt idx="69">
                  <c:v>17.42249999999995</c:v>
                </c:pt>
                <c:pt idx="70">
                  <c:v>17.675000000000001</c:v>
                </c:pt>
                <c:pt idx="71">
                  <c:v>17.927499999999966</c:v>
                </c:pt>
                <c:pt idx="72">
                  <c:v>18.18</c:v>
                </c:pt>
                <c:pt idx="73">
                  <c:v>18.432499999999969</c:v>
                </c:pt>
                <c:pt idx="74">
                  <c:v>18.684999999999999</c:v>
                </c:pt>
                <c:pt idx="75">
                  <c:v>18.9375</c:v>
                </c:pt>
                <c:pt idx="76">
                  <c:v>19.190000000000001</c:v>
                </c:pt>
                <c:pt idx="77">
                  <c:v>19.442499999999949</c:v>
                </c:pt>
                <c:pt idx="78">
                  <c:v>19.695</c:v>
                </c:pt>
                <c:pt idx="79">
                  <c:v>19.947500000000002</c:v>
                </c:pt>
                <c:pt idx="80">
                  <c:v>20.2</c:v>
                </c:pt>
                <c:pt idx="81">
                  <c:v>20.452499999999969</c:v>
                </c:pt>
                <c:pt idx="82">
                  <c:v>20.704999999999988</c:v>
                </c:pt>
                <c:pt idx="83">
                  <c:v>20.9575</c:v>
                </c:pt>
                <c:pt idx="84">
                  <c:v>21.21</c:v>
                </c:pt>
                <c:pt idx="85">
                  <c:v>21.462499999999945</c:v>
                </c:pt>
                <c:pt idx="86">
                  <c:v>21.715</c:v>
                </c:pt>
                <c:pt idx="87">
                  <c:v>21.967499999999969</c:v>
                </c:pt>
                <c:pt idx="88">
                  <c:v>22.22</c:v>
                </c:pt>
                <c:pt idx="89">
                  <c:v>22.472499999999968</c:v>
                </c:pt>
                <c:pt idx="90">
                  <c:v>22.724999999999987</c:v>
                </c:pt>
                <c:pt idx="91">
                  <c:v>22.977499999999974</c:v>
                </c:pt>
                <c:pt idx="92">
                  <c:v>23.23</c:v>
                </c:pt>
                <c:pt idx="93">
                  <c:v>23.482499999999952</c:v>
                </c:pt>
                <c:pt idx="94">
                  <c:v>23.734999999999999</c:v>
                </c:pt>
                <c:pt idx="95">
                  <c:v>23.987499999999969</c:v>
                </c:pt>
                <c:pt idx="96">
                  <c:v>24.24</c:v>
                </c:pt>
                <c:pt idx="97">
                  <c:v>24.492499999999964</c:v>
                </c:pt>
                <c:pt idx="98">
                  <c:v>24.744999999999987</c:v>
                </c:pt>
                <c:pt idx="99">
                  <c:v>24.99749999999997</c:v>
                </c:pt>
              </c:numCache>
            </c:numRef>
          </c:xVal>
          <c:yVal>
            <c:numRef>
              <c:f>ОСадки!$AV$7:$AV$106</c:f>
              <c:numCache>
                <c:formatCode>General</c:formatCode>
                <c:ptCount val="100"/>
                <c:pt idx="0">
                  <c:v>19.74899999999997</c:v>
                </c:pt>
                <c:pt idx="1">
                  <c:v>59.583999999999996</c:v>
                </c:pt>
                <c:pt idx="2">
                  <c:v>59.443000000000005</c:v>
                </c:pt>
                <c:pt idx="3">
                  <c:v>20.952000000000002</c:v>
                </c:pt>
                <c:pt idx="4">
                  <c:v>-9.3357000000000028</c:v>
                </c:pt>
                <c:pt idx="5">
                  <c:v>-29.712</c:v>
                </c:pt>
                <c:pt idx="6">
                  <c:v>-43.675000000000011</c:v>
                </c:pt>
                <c:pt idx="7">
                  <c:v>-53.436</c:v>
                </c:pt>
                <c:pt idx="8">
                  <c:v>-60.183</c:v>
                </c:pt>
                <c:pt idx="9">
                  <c:v>-64.576999999999998</c:v>
                </c:pt>
                <c:pt idx="10">
                  <c:v>-66.998000000000005</c:v>
                </c:pt>
                <c:pt idx="11">
                  <c:v>-67.658999999999978</c:v>
                </c:pt>
                <c:pt idx="12">
                  <c:v>-66.665999999999983</c:v>
                </c:pt>
                <c:pt idx="13">
                  <c:v>-64.048000000000002</c:v>
                </c:pt>
                <c:pt idx="14">
                  <c:v>-59.76800000000005</c:v>
                </c:pt>
                <c:pt idx="15">
                  <c:v>-53.730000000000011</c:v>
                </c:pt>
                <c:pt idx="16">
                  <c:v>-45.76800000000005</c:v>
                </c:pt>
                <c:pt idx="17">
                  <c:v>-35.627000000000002</c:v>
                </c:pt>
                <c:pt idx="18">
                  <c:v>-22.934000000000001</c:v>
                </c:pt>
                <c:pt idx="19">
                  <c:v>-7.1253999999999955</c:v>
                </c:pt>
                <c:pt idx="20">
                  <c:v>12.656000000000002</c:v>
                </c:pt>
                <c:pt idx="21">
                  <c:v>37.787000000000006</c:v>
                </c:pt>
                <c:pt idx="22">
                  <c:v>70.613</c:v>
                </c:pt>
                <c:pt idx="23">
                  <c:v>115.38</c:v>
                </c:pt>
                <c:pt idx="24">
                  <c:v>178.52</c:v>
                </c:pt>
                <c:pt idx="25">
                  <c:v>255.3</c:v>
                </c:pt>
                <c:pt idx="26">
                  <c:v>255.03</c:v>
                </c:pt>
                <c:pt idx="27">
                  <c:v>178.29</c:v>
                </c:pt>
                <c:pt idx="28">
                  <c:v>115.47</c:v>
                </c:pt>
                <c:pt idx="29">
                  <c:v>71.11</c:v>
                </c:pt>
                <c:pt idx="30">
                  <c:v>38.810999999999993</c:v>
                </c:pt>
                <c:pt idx="31">
                  <c:v>14.394</c:v>
                </c:pt>
                <c:pt idx="32">
                  <c:v>-4.4325999999999999</c:v>
                </c:pt>
                <c:pt idx="33">
                  <c:v>-18.988999999999969</c:v>
                </c:pt>
                <c:pt idx="34">
                  <c:v>-30.077000000000005</c:v>
                </c:pt>
                <c:pt idx="35">
                  <c:v>-38.197000000000003</c:v>
                </c:pt>
                <c:pt idx="36">
                  <c:v>-43.658000000000001</c:v>
                </c:pt>
                <c:pt idx="37">
                  <c:v>-46.636000000000003</c:v>
                </c:pt>
                <c:pt idx="38">
                  <c:v>-47.211000000000006</c:v>
                </c:pt>
                <c:pt idx="39">
                  <c:v>-45.373999999999995</c:v>
                </c:pt>
                <c:pt idx="40">
                  <c:v>-41.032000000000011</c:v>
                </c:pt>
                <c:pt idx="41">
                  <c:v>-33.991</c:v>
                </c:pt>
                <c:pt idx="42">
                  <c:v>-23.924999999999986</c:v>
                </c:pt>
                <c:pt idx="43">
                  <c:v>-10.318</c:v>
                </c:pt>
                <c:pt idx="44">
                  <c:v>7.6498999999999997</c:v>
                </c:pt>
                <c:pt idx="45">
                  <c:v>31.318000000000001</c:v>
                </c:pt>
                <c:pt idx="46">
                  <c:v>62.997</c:v>
                </c:pt>
                <c:pt idx="47">
                  <c:v>106.9</c:v>
                </c:pt>
                <c:pt idx="48">
                  <c:v>169.42000000000004</c:v>
                </c:pt>
                <c:pt idx="49">
                  <c:v>245.93</c:v>
                </c:pt>
                <c:pt idx="50">
                  <c:v>245.93</c:v>
                </c:pt>
                <c:pt idx="51">
                  <c:v>169.41</c:v>
                </c:pt>
                <c:pt idx="52">
                  <c:v>106.86999999999999</c:v>
                </c:pt>
                <c:pt idx="53">
                  <c:v>62.958999999999996</c:v>
                </c:pt>
                <c:pt idx="54">
                  <c:v>31.268999999999966</c:v>
                </c:pt>
                <c:pt idx="55">
                  <c:v>7.5915999999999997</c:v>
                </c:pt>
                <c:pt idx="56">
                  <c:v>-10.384</c:v>
                </c:pt>
                <c:pt idx="57">
                  <c:v>-23.997</c:v>
                </c:pt>
                <c:pt idx="58">
                  <c:v>-34.068000000000012</c:v>
                </c:pt>
                <c:pt idx="59">
                  <c:v>-41.113</c:v>
                </c:pt>
                <c:pt idx="60">
                  <c:v>-45.457999999999998</c:v>
                </c:pt>
                <c:pt idx="61">
                  <c:v>-47.295000000000059</c:v>
                </c:pt>
                <c:pt idx="62">
                  <c:v>-46.719000000000001</c:v>
                </c:pt>
                <c:pt idx="63">
                  <c:v>-43.739000000000011</c:v>
                </c:pt>
                <c:pt idx="64">
                  <c:v>-38.276000000000003</c:v>
                </c:pt>
                <c:pt idx="65">
                  <c:v>-30.152000000000001</c:v>
                </c:pt>
                <c:pt idx="66">
                  <c:v>-19.059000000000001</c:v>
                </c:pt>
                <c:pt idx="67">
                  <c:v>-4.4978999999999996</c:v>
                </c:pt>
                <c:pt idx="68">
                  <c:v>14.334</c:v>
                </c:pt>
                <c:pt idx="69">
                  <c:v>38.757000000000005</c:v>
                </c:pt>
                <c:pt idx="70">
                  <c:v>71.062000000000012</c:v>
                </c:pt>
                <c:pt idx="71">
                  <c:v>115.43</c:v>
                </c:pt>
                <c:pt idx="72">
                  <c:v>178.26</c:v>
                </c:pt>
                <c:pt idx="73">
                  <c:v>255</c:v>
                </c:pt>
                <c:pt idx="74">
                  <c:v>255.28</c:v>
                </c:pt>
                <c:pt idx="75">
                  <c:v>178.5</c:v>
                </c:pt>
                <c:pt idx="76">
                  <c:v>115.35</c:v>
                </c:pt>
                <c:pt idx="77">
                  <c:v>70.578999999999979</c:v>
                </c:pt>
                <c:pt idx="78">
                  <c:v>37.749000000000002</c:v>
                </c:pt>
                <c:pt idx="79">
                  <c:v>12.616</c:v>
                </c:pt>
                <c:pt idx="80">
                  <c:v>-7.1674999999999933</c:v>
                </c:pt>
                <c:pt idx="81">
                  <c:v>-22.977</c:v>
                </c:pt>
                <c:pt idx="82">
                  <c:v>-35.672000000000011</c:v>
                </c:pt>
                <c:pt idx="83">
                  <c:v>-45.811999999999998</c:v>
                </c:pt>
                <c:pt idx="84">
                  <c:v>-53.772000000000013</c:v>
                </c:pt>
                <c:pt idx="85">
                  <c:v>-59.806000000000004</c:v>
                </c:pt>
                <c:pt idx="86">
                  <c:v>-64.08</c:v>
                </c:pt>
                <c:pt idx="87">
                  <c:v>-66.687999999999988</c:v>
                </c:pt>
                <c:pt idx="88">
                  <c:v>-67.665999999999983</c:v>
                </c:pt>
                <c:pt idx="89">
                  <c:v>-66.983999999999995</c:v>
                </c:pt>
                <c:pt idx="90">
                  <c:v>-64.536000000000001</c:v>
                </c:pt>
                <c:pt idx="91">
                  <c:v>-60.105000000000011</c:v>
                </c:pt>
                <c:pt idx="92">
                  <c:v>-53.313999999999993</c:v>
                </c:pt>
                <c:pt idx="93">
                  <c:v>-43.499000000000002</c:v>
                </c:pt>
                <c:pt idx="94">
                  <c:v>-29.475999999999974</c:v>
                </c:pt>
                <c:pt idx="95">
                  <c:v>-9.0397000000000016</c:v>
                </c:pt>
                <c:pt idx="96">
                  <c:v>21.292999999999989</c:v>
                </c:pt>
                <c:pt idx="97">
                  <c:v>59.789000000000001</c:v>
                </c:pt>
                <c:pt idx="98">
                  <c:v>59.843000000000004</c:v>
                </c:pt>
                <c:pt idx="99">
                  <c:v>19.882999999999974</c:v>
                </c:pt>
              </c:numCache>
            </c:numRef>
          </c:yVal>
        </c:ser>
        <c:axId val="70071424"/>
        <c:axId val="70073344"/>
      </c:scatterChart>
      <c:valAx>
        <c:axId val="70071424"/>
        <c:scaling>
          <c:orientation val="minMax"/>
          <c:max val="2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My, </a:t>
                </a:r>
                <a:r>
                  <a:rPr lang="ru-RU"/>
                  <a:t>мм</a:t>
                </a:r>
              </a:p>
            </c:rich>
          </c:tx>
          <c:layout>
            <c:manualLayout>
              <c:xMode val="edge"/>
              <c:yMode val="edge"/>
              <c:x val="3.3066198314872473E-2"/>
              <c:y val="0.74373529102310698"/>
            </c:manualLayout>
          </c:layout>
        </c:title>
        <c:numFmt formatCode="General" sourceLinked="1"/>
        <c:majorTickMark val="in"/>
        <c:tickLblPos val="high"/>
        <c:spPr>
          <a:ln w="31750">
            <a:solidFill>
              <a:schemeClr val="tx1"/>
            </a:solidFill>
          </a:ln>
        </c:spPr>
        <c:crossAx val="70073344"/>
        <c:crosses val="autoZero"/>
        <c:crossBetween val="midCat"/>
      </c:valAx>
      <c:valAx>
        <c:axId val="7007334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L, </a:t>
                </a:r>
                <a:r>
                  <a:rPr lang="ru-RU"/>
                  <a:t>м</a:t>
                </a:r>
              </a:p>
              <a:p>
                <a:pPr>
                  <a:defRPr/>
                </a:pPr>
                <a:endParaRPr lang="ru-RU"/>
              </a:p>
            </c:rich>
          </c:tx>
          <c:layout>
            <c:manualLayout>
              <c:xMode val="edge"/>
              <c:yMode val="edge"/>
              <c:x val="0.92922744462453155"/>
              <c:y val="8.9215979150147243E-2"/>
            </c:manualLayout>
          </c:layout>
        </c:title>
        <c:numFmt formatCode="General" sourceLinked="1"/>
        <c:tickLblPos val="nextTo"/>
        <c:spPr>
          <a:ln w="31750">
            <a:solidFill>
              <a:sysClr val="windowText" lastClr="000000"/>
            </a:solidFill>
          </a:ln>
        </c:spPr>
        <c:crossAx val="7007142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6156146387141075"/>
          <c:y val="0.78946744571416927"/>
          <c:w val="0.61323115537898043"/>
          <c:h val="0.16581921257575449"/>
        </c:manualLayout>
      </c:layout>
    </c:legend>
    <c:plotVisOnly val="1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9449028082612963E-2"/>
          <c:y val="5.406434911597445E-2"/>
          <c:w val="0.88772559208993629"/>
          <c:h val="0.77936074862740967"/>
        </c:manualLayout>
      </c:layout>
      <c:scatterChart>
        <c:scatterStyle val="lineMarker"/>
        <c:ser>
          <c:idx val="2"/>
          <c:order val="0"/>
          <c:tx>
            <c:strRef>
              <c:f>'Для статьи'!$Z$22:$AA$22</c:f>
              <c:strCache>
                <c:ptCount val="1"/>
                <c:pt idx="0">
                  <c:v>F1(D)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статьи'!$AA$23:$AA$33</c:f>
              <c:numCache>
                <c:formatCode>General</c:formatCode>
                <c:ptCount val="11"/>
                <c:pt idx="0">
                  <c:v>1.2227547615054619</c:v>
                </c:pt>
                <c:pt idx="1">
                  <c:v>0.96059982803275368</c:v>
                </c:pt>
                <c:pt idx="2">
                  <c:v>0.70254115889063951</c:v>
                </c:pt>
                <c:pt idx="3">
                  <c:v>0.4487872748786505</c:v>
                </c:pt>
                <c:pt idx="4">
                  <c:v>0.31206309312648206</c:v>
                </c:pt>
                <c:pt idx="5">
                  <c:v>0.29632801051505464</c:v>
                </c:pt>
                <c:pt idx="6">
                  <c:v>0.3291751706253383</c:v>
                </c:pt>
                <c:pt idx="7">
                  <c:v>0.53667906218338557</c:v>
                </c:pt>
                <c:pt idx="8">
                  <c:v>0.77018334669672561</c:v>
                </c:pt>
                <c:pt idx="9">
                  <c:v>1.0011170629012447</c:v>
                </c:pt>
                <c:pt idx="10">
                  <c:v>1.2295435707083706</c:v>
                </c:pt>
              </c:numCache>
            </c:numRef>
          </c:yVal>
        </c:ser>
        <c:ser>
          <c:idx val="0"/>
          <c:order val="1"/>
          <c:tx>
            <c:strRef>
              <c:f>'Для статьи'!$AD$22</c:f>
              <c:strCache>
                <c:ptCount val="1"/>
                <c:pt idx="0">
                  <c:v>S ср</c:v>
                </c:pt>
              </c:strCache>
            </c:strRef>
          </c:tx>
          <c:marker>
            <c:symbol val="none"/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статьи'!$AD$23:$AD$33</c:f>
              <c:numCache>
                <c:formatCode>General</c:formatCode>
                <c:ptCount val="11"/>
                <c:pt idx="0">
                  <c:v>0.17947349273856891</c:v>
                </c:pt>
                <c:pt idx="1">
                  <c:v>0.14033187394035807</c:v>
                </c:pt>
                <c:pt idx="2">
                  <c:v>0.10194564875858439</c:v>
                </c:pt>
                <c:pt idx="3">
                  <c:v>6.4173732899264424E-2</c:v>
                </c:pt>
                <c:pt idx="4">
                  <c:v>2.7005492577681055E-2</c:v>
                </c:pt>
                <c:pt idx="5">
                  <c:v>9.4385087417325191E-3</c:v>
                </c:pt>
                <c:pt idx="6">
                  <c:v>4.5561958455531133E-2</c:v>
                </c:pt>
                <c:pt idx="7">
                  <c:v>8.0981855447870565E-2</c:v>
                </c:pt>
                <c:pt idx="8">
                  <c:v>0.11583943493129761</c:v>
                </c:pt>
                <c:pt idx="9">
                  <c:v>0.15001317238396741</c:v>
                </c:pt>
                <c:pt idx="10">
                  <c:v>0.18377574425829671</c:v>
                </c:pt>
              </c:numCache>
            </c:numRef>
          </c:yVal>
        </c:ser>
        <c:ser>
          <c:idx val="1"/>
          <c:order val="2"/>
          <c:tx>
            <c:strRef>
              <c:f>'Для статьи'!$AE$22</c:f>
              <c:strCache>
                <c:ptCount val="1"/>
                <c:pt idx="0">
                  <c:v>S max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статьи'!$AE$23:$AE$33</c:f>
              <c:numCache>
                <c:formatCode>General</c:formatCode>
                <c:ptCount val="11"/>
                <c:pt idx="0">
                  <c:v>0.15536351206375532</c:v>
                </c:pt>
                <c:pt idx="1">
                  <c:v>0.12890117048212224</c:v>
                </c:pt>
                <c:pt idx="2">
                  <c:v>0.1070457767191843</c:v>
                </c:pt>
                <c:pt idx="3">
                  <c:v>8.956553532906289E-2</c:v>
                </c:pt>
                <c:pt idx="4">
                  <c:v>7.6288225937792831E-2</c:v>
                </c:pt>
                <c:pt idx="5">
                  <c:v>6.7100989739010991E-2</c:v>
                </c:pt>
                <c:pt idx="6">
                  <c:v>6.1675506389624345E-2</c:v>
                </c:pt>
                <c:pt idx="7">
                  <c:v>6.0017667474366002E-2</c:v>
                </c:pt>
                <c:pt idx="8">
                  <c:v>6.1917782569209684E-2</c:v>
                </c:pt>
                <c:pt idx="9">
                  <c:v>6.7280569098127074E-2</c:v>
                </c:pt>
                <c:pt idx="10">
                  <c:v>7.5849566356089859E-2</c:v>
                </c:pt>
              </c:numCache>
            </c:numRef>
          </c:yVal>
        </c:ser>
        <c:ser>
          <c:idx val="3"/>
          <c:order val="3"/>
          <c:tx>
            <c:strRef>
              <c:f>'Для статьи'!$AF$22</c:f>
              <c:strCache>
                <c:ptCount val="1"/>
                <c:pt idx="0">
                  <c:v>S min</c:v>
                </c:pt>
              </c:strCache>
            </c:strRef>
          </c:tx>
          <c:marker>
            <c:symbol val="none"/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статьи'!$AF$23:$AF$33</c:f>
              <c:numCache>
                <c:formatCode>General</c:formatCode>
                <c:ptCount val="11"/>
                <c:pt idx="0">
                  <c:v>0.98248768461484048</c:v>
                </c:pt>
                <c:pt idx="1">
                  <c:v>0.7853359673255067</c:v>
                </c:pt>
                <c:pt idx="2">
                  <c:v>0.58885349596056158</c:v>
                </c:pt>
                <c:pt idx="3">
                  <c:v>0.39521950956567237</c:v>
                </c:pt>
                <c:pt idx="4">
                  <c:v>0.21736950343953509</c:v>
                </c:pt>
                <c:pt idx="5">
                  <c:v>3.9854148765217319E-2</c:v>
                </c:pt>
                <c:pt idx="6">
                  <c:v>0.13755205909212853</c:v>
                </c:pt>
                <c:pt idx="7">
                  <c:v>0.31448944890647623</c:v>
                </c:pt>
                <c:pt idx="8">
                  <c:v>0.49099085030861644</c:v>
                </c:pt>
                <c:pt idx="9">
                  <c:v>0.66689499407935227</c:v>
                </c:pt>
                <c:pt idx="10">
                  <c:v>0.84233589067781844</c:v>
                </c:pt>
              </c:numCache>
            </c:numRef>
          </c:yVal>
        </c:ser>
        <c:ser>
          <c:idx val="4"/>
          <c:order val="4"/>
          <c:tx>
            <c:strRef>
              <c:f>'Для статьи'!$AG$22</c:f>
              <c:strCache>
                <c:ptCount val="1"/>
                <c:pt idx="0">
                  <c:v>Mx max</c:v>
                </c:pt>
              </c:strCache>
            </c:strRef>
          </c:tx>
          <c:marker>
            <c:symbol val="none"/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статьи'!$AG$23:$AG$33</c:f>
              <c:numCache>
                <c:formatCode>General</c:formatCode>
                <c:ptCount val="11"/>
                <c:pt idx="0">
                  <c:v>1.992145719750622</c:v>
                </c:pt>
                <c:pt idx="1">
                  <c:v>1.6545173425838247</c:v>
                </c:pt>
                <c:pt idx="2">
                  <c:v>1.3241508690570054</c:v>
                </c:pt>
                <c:pt idx="3">
                  <c:v>1.0010344588473945</c:v>
                </c:pt>
                <c:pt idx="4">
                  <c:v>0.68496664851300992</c:v>
                </c:pt>
                <c:pt idx="5">
                  <c:v>0.3755548822608476</c:v>
                </c:pt>
                <c:pt idx="6">
                  <c:v>7.3202185606269218E-2</c:v>
                </c:pt>
                <c:pt idx="7">
                  <c:v>0.22286640651181341</c:v>
                </c:pt>
                <c:pt idx="8">
                  <c:v>0.51263051561533102</c:v>
                </c:pt>
                <c:pt idx="9">
                  <c:v>0.79645996061932234</c:v>
                </c:pt>
                <c:pt idx="10">
                  <c:v>1.0741232497933684</c:v>
                </c:pt>
              </c:numCache>
            </c:numRef>
          </c:yVal>
        </c:ser>
        <c:ser>
          <c:idx val="5"/>
          <c:order val="5"/>
          <c:tx>
            <c:strRef>
              <c:f>'Для статьи'!$AH$22</c:f>
              <c:strCache>
                <c:ptCount val="1"/>
                <c:pt idx="0">
                  <c:v>Mx min</c:v>
                </c:pt>
              </c:strCache>
            </c:strRef>
          </c:tx>
          <c:marker>
            <c:symbol val="none"/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статьи'!$AH$23:$AH$33</c:f>
              <c:numCache>
                <c:formatCode>General</c:formatCode>
                <c:ptCount val="11"/>
                <c:pt idx="0">
                  <c:v>1.1392436670862871</c:v>
                </c:pt>
                <c:pt idx="1">
                  <c:v>0.78515073974358973</c:v>
                </c:pt>
                <c:pt idx="2">
                  <c:v>0.43352925541620957</c:v>
                </c:pt>
                <c:pt idx="3">
                  <c:v>8.4221029004039855E-2</c:v>
                </c:pt>
                <c:pt idx="4">
                  <c:v>0.26275402754971644</c:v>
                </c:pt>
                <c:pt idx="5">
                  <c:v>0.60719088498637563</c:v>
                </c:pt>
                <c:pt idx="6">
                  <c:v>0.94963495206042314</c:v>
                </c:pt>
                <c:pt idx="7">
                  <c:v>1.2895103551768372</c:v>
                </c:pt>
                <c:pt idx="8">
                  <c:v>1.6269912861172449</c:v>
                </c:pt>
                <c:pt idx="9">
                  <c:v>1.9618743585314058</c:v>
                </c:pt>
                <c:pt idx="10">
                  <c:v>2.294531280884168</c:v>
                </c:pt>
              </c:numCache>
            </c:numRef>
          </c:yVal>
        </c:ser>
        <c:ser>
          <c:idx val="6"/>
          <c:order val="6"/>
          <c:tx>
            <c:strRef>
              <c:f>'Для статьи'!$AI$22</c:f>
              <c:strCache>
                <c:ptCount val="1"/>
                <c:pt idx="0">
                  <c:v>My max</c:v>
                </c:pt>
              </c:strCache>
            </c:strRef>
          </c:tx>
          <c:marker>
            <c:symbol val="none"/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статьи'!$AI$23:$AI$33</c:f>
              <c:numCache>
                <c:formatCode>General</c:formatCode>
                <c:ptCount val="11"/>
                <c:pt idx="0">
                  <c:v>2.4074073379970482</c:v>
                </c:pt>
                <c:pt idx="1">
                  <c:v>1.9915593588690517</c:v>
                </c:pt>
                <c:pt idx="2">
                  <c:v>1.583555955574756</c:v>
                </c:pt>
                <c:pt idx="3">
                  <c:v>1.1832515678666577</c:v>
                </c:pt>
                <c:pt idx="4">
                  <c:v>0.79046875016092932</c:v>
                </c:pt>
                <c:pt idx="5">
                  <c:v>0.40498923157232802</c:v>
                </c:pt>
                <c:pt idx="6">
                  <c:v>2.6783605328328977E-2</c:v>
                </c:pt>
                <c:pt idx="7">
                  <c:v>0.34444819057701931</c:v>
                </c:pt>
                <c:pt idx="8">
                  <c:v>0.70881759493570651</c:v>
                </c:pt>
                <c:pt idx="9">
                  <c:v>1.0665298603837701</c:v>
                </c:pt>
                <c:pt idx="10">
                  <c:v>1.417629326023675</c:v>
                </c:pt>
              </c:numCache>
            </c:numRef>
          </c:yVal>
        </c:ser>
        <c:ser>
          <c:idx val="7"/>
          <c:order val="7"/>
          <c:tx>
            <c:strRef>
              <c:f>'Для статьи'!$AJ$22</c:f>
              <c:strCache>
                <c:ptCount val="1"/>
                <c:pt idx="0">
                  <c:v>My min</c:v>
                </c:pt>
              </c:strCache>
            </c:strRef>
          </c:tx>
          <c:marker>
            <c:symbol val="none"/>
          </c:marker>
          <c:xVal>
            <c:numRef>
              <c:f>'Для статьи'!$I$37:$I$47</c:f>
              <c:numCache>
                <c:formatCode>General</c:formatCode>
                <c:ptCount val="11"/>
                <c:pt idx="0">
                  <c:v>7.8342013888889228E-2</c:v>
                </c:pt>
                <c:pt idx="1">
                  <c:v>8.0000000000000224E-2</c:v>
                </c:pt>
                <c:pt idx="2">
                  <c:v>8.167534722222311E-2</c:v>
                </c:pt>
                <c:pt idx="3">
                  <c:v>8.3368055555555723E-2</c:v>
                </c:pt>
                <c:pt idx="4">
                  <c:v>8.5078125000000046E-2</c:v>
                </c:pt>
                <c:pt idx="5">
                  <c:v>8.6805555555555566E-2</c:v>
                </c:pt>
                <c:pt idx="6">
                  <c:v>8.8550347222223616E-2</c:v>
                </c:pt>
                <c:pt idx="7">
                  <c:v>9.031249999999999E-2</c:v>
                </c:pt>
                <c:pt idx="8">
                  <c:v>9.209201388888888E-2</c:v>
                </c:pt>
                <c:pt idx="9">
                  <c:v>9.3888888888889785E-2</c:v>
                </c:pt>
                <c:pt idx="10">
                  <c:v>9.5703125000000208E-2</c:v>
                </c:pt>
              </c:numCache>
            </c:numRef>
          </c:xVal>
          <c:yVal>
            <c:numRef>
              <c:f>'Для статьи'!$AJ$23:$AJ$33</c:f>
              <c:numCache>
                <c:formatCode>General</c:formatCode>
                <c:ptCount val="11"/>
                <c:pt idx="0">
                  <c:v>1.7031619162871157</c:v>
                </c:pt>
                <c:pt idx="1">
                  <c:v>1.2384023432848279</c:v>
                </c:pt>
                <c:pt idx="2">
                  <c:v>0.77870711074819476</c:v>
                </c:pt>
                <c:pt idx="3">
                  <c:v>0.32404509063844888</c:v>
                </c:pt>
                <c:pt idx="4">
                  <c:v>0.12558900370669424</c:v>
                </c:pt>
                <c:pt idx="5">
                  <c:v>0.57016742753985861</c:v>
                </c:pt>
                <c:pt idx="6">
                  <c:v>1.009815927445068</c:v>
                </c:pt>
                <c:pt idx="7">
                  <c:v>1.4444395111892658</c:v>
                </c:pt>
                <c:pt idx="8">
                  <c:v>1.8740959623996689</c:v>
                </c:pt>
                <c:pt idx="9">
                  <c:v>2.2987665252127032</c:v>
                </c:pt>
                <c:pt idx="10">
                  <c:v>2.7185599369651925</c:v>
                </c:pt>
              </c:numCache>
            </c:numRef>
          </c:yVal>
        </c:ser>
        <c:ser>
          <c:idx val="8"/>
          <c:order val="8"/>
          <c:tx>
            <c:strRef>
              <c:f>'Для статьи'!$AE$44</c:f>
              <c:strCache>
                <c:ptCount val="1"/>
                <c:pt idx="0">
                  <c:v>3σ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'Для статьи'!$AE$41:$AE$42</c:f>
              <c:numCache>
                <c:formatCode>General</c:formatCode>
                <c:ptCount val="2"/>
                <c:pt idx="0">
                  <c:v>7.5000000000000289E-2</c:v>
                </c:pt>
                <c:pt idx="1">
                  <c:v>0.1</c:v>
                </c:pt>
              </c:numCache>
            </c:numRef>
          </c:xVal>
          <c:yVal>
            <c:numRef>
              <c:f>'Для статьи'!$AF$41:$AF$42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</c:ser>
        <c:ser>
          <c:idx val="9"/>
          <c:order val="9"/>
          <c:spPr>
            <a:ln>
              <a:solidFill>
                <a:srgbClr val="02AA2E"/>
              </a:solidFill>
              <a:prstDash val="sysDot"/>
            </a:ln>
          </c:spPr>
          <c:marker>
            <c:symbol val="none"/>
          </c:marker>
          <c:xVal>
            <c:numRef>
              <c:f>'Для статьи'!$I$42:$J$42</c:f>
              <c:numCache>
                <c:formatCode>General</c:formatCode>
                <c:ptCount val="2"/>
                <c:pt idx="0">
                  <c:v>8.6805555555555566E-2</c:v>
                </c:pt>
                <c:pt idx="1">
                  <c:v>8.6805555555555566E-2</c:v>
                </c:pt>
              </c:numCache>
            </c:numRef>
          </c:xVal>
          <c:yVal>
            <c:numRef>
              <c:f>'Для статьи'!$I$53:$J$53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yVal>
        </c:ser>
        <c:axId val="55171712"/>
        <c:axId val="73911680"/>
      </c:scatterChart>
      <c:valAx>
        <c:axId val="55171712"/>
        <c:scaling>
          <c:orientation val="minMax"/>
          <c:max val="0.1"/>
          <c:min val="7.5000000000000289E-2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D, m</a:t>
                </a:r>
                <a:r>
                  <a:rPr lang="ru-RU" baseline="30000" dirty="0" smtClean="0"/>
                  <a:t>3</a:t>
                </a:r>
                <a:endParaRPr lang="ru-RU" baseline="30000" dirty="0"/>
              </a:p>
            </c:rich>
          </c:tx>
          <c:layout>
            <c:manualLayout>
              <c:xMode val="edge"/>
              <c:yMode val="edge"/>
              <c:x val="0.9026271829394501"/>
              <c:y val="0.78546536675042966"/>
            </c:manualLayout>
          </c:layout>
        </c:title>
        <c:numFmt formatCode="General" sourceLinked="1"/>
        <c:tickLblPos val="nextTo"/>
        <c:spPr>
          <a:ln w="31750">
            <a:solidFill>
              <a:sysClr val="windowText" lastClr="000000"/>
            </a:solidFill>
          </a:ln>
        </c:spPr>
        <c:crossAx val="73911680"/>
        <c:crosses val="autoZero"/>
        <c:crossBetween val="midCat"/>
      </c:valAx>
      <c:valAx>
        <c:axId val="73911680"/>
        <c:scaling>
          <c:orientation val="minMax"/>
          <c:max val="3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</a:t>
                </a:r>
                <a:r>
                  <a:rPr lang="en-US" baseline="-25000"/>
                  <a:t>1</a:t>
                </a:r>
                <a:r>
                  <a:rPr lang="en-US"/>
                  <a:t>, </a:t>
                </a:r>
                <a:r>
                  <a:rPr lang="el-GR"/>
                  <a:t>ξ</a:t>
                </a:r>
                <a:endParaRPr lang="en-US"/>
              </a:p>
              <a:p>
                <a:pPr>
                  <a:defRPr/>
                </a:pPr>
                <a:r>
                  <a:rPr lang="en-US"/>
                  <a:t>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8.0402023045896248E-2"/>
              <c:y val="6.6903289454159173E-2"/>
            </c:manualLayout>
          </c:layout>
        </c:title>
        <c:numFmt formatCode="General" sourceLinked="1"/>
        <c:tickLblPos val="nextTo"/>
        <c:spPr>
          <a:ln w="31750">
            <a:solidFill>
              <a:schemeClr val="tx1"/>
            </a:solidFill>
          </a:ln>
        </c:spPr>
        <c:crossAx val="55171712"/>
        <c:crosses val="autoZero"/>
        <c:crossBetween val="midCat"/>
      </c:valAx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0.10193478371790904"/>
          <c:y val="0.9055877124440842"/>
          <c:w val="0.86452163867552734"/>
          <c:h val="8.9326350881157368E-2"/>
        </c:manualLayout>
      </c:layout>
    </c:legend>
    <c:plotVisOnly val="1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8152288499687954E-2"/>
          <c:y val="6.1522034001290284E-2"/>
          <c:w val="0.91813458190672093"/>
          <c:h val="0.83992554054211288"/>
        </c:manualLayout>
      </c:layout>
      <c:scatterChart>
        <c:scatterStyle val="lineMarker"/>
        <c:ser>
          <c:idx val="0"/>
          <c:order val="0"/>
          <c:tx>
            <c:strRef>
              <c:f>Уравнения!$P$49</c:f>
              <c:strCache>
                <c:ptCount val="1"/>
                <c:pt idx="0">
                  <c:v>0.15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xVal>
            <c:numRef>
              <c:f>Уравнения!$N$48:$N$54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Уравнения!$V$48:$V$54</c:f>
              <c:numCache>
                <c:formatCode>General</c:formatCode>
                <c:ptCount val="7"/>
                <c:pt idx="0">
                  <c:v>2.068819444444445E-2</c:v>
                </c:pt>
                <c:pt idx="1">
                  <c:v>2.9774305555555779E-2</c:v>
                </c:pt>
                <c:pt idx="2">
                  <c:v>5.1449999999999996E-2</c:v>
                </c:pt>
                <c:pt idx="3">
                  <c:v>8.6805555555555566E-2</c:v>
                </c:pt>
                <c:pt idx="4">
                  <c:v>0.13202039930555537</c:v>
                </c:pt>
                <c:pt idx="5">
                  <c:v>0.19071180555555561</c:v>
                </c:pt>
                <c:pt idx="6">
                  <c:v>0.25920000000000004</c:v>
                </c:pt>
              </c:numCache>
            </c:numRef>
          </c:yVal>
        </c:ser>
        <c:ser>
          <c:idx val="1"/>
          <c:order val="1"/>
          <c:tx>
            <c:strRef>
              <c:f>Уравнения!$P$56</c:f>
              <c:strCache>
                <c:ptCount val="1"/>
                <c:pt idx="0">
                  <c:v>0.2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Уравнения!$N$55:$N$61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Уравнения!$V$55:$V$61</c:f>
              <c:numCache>
                <c:formatCode>General</c:formatCode>
                <c:ptCount val="7"/>
                <c:pt idx="0">
                  <c:v>2.2755555555555602E-2</c:v>
                </c:pt>
                <c:pt idx="1">
                  <c:v>4.7861805555555546E-2</c:v>
                </c:pt>
                <c:pt idx="2">
                  <c:v>9.2118749999999999E-2</c:v>
                </c:pt>
                <c:pt idx="3">
                  <c:v>0.16153359374999998</c:v>
                </c:pt>
                <c:pt idx="4">
                  <c:v>0.24854930555555707</c:v>
                </c:pt>
                <c:pt idx="5">
                  <c:v>0.35555555555555568</c:v>
                </c:pt>
                <c:pt idx="6">
                  <c:v>0.48135703125000218</c:v>
                </c:pt>
              </c:numCache>
            </c:numRef>
          </c:yVal>
        </c:ser>
        <c:ser>
          <c:idx val="5"/>
          <c:order val="2"/>
          <c:tx>
            <c:strRef>
              <c:f>Уравнения!$P$86</c:f>
              <c:strCache>
                <c:ptCount val="1"/>
                <c:pt idx="0">
                  <c:v>0.25</c:v>
                </c:pt>
              </c:strCache>
            </c:strRef>
          </c:tx>
          <c:xVal>
            <c:numRef>
              <c:f>Уравнения!$N$83:$N$89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Уравнения!$V$83:$V$89</c:f>
              <c:numCache>
                <c:formatCode>General</c:formatCode>
                <c:ptCount val="7"/>
                <c:pt idx="0">
                  <c:v>4.2798524305555904E-2</c:v>
                </c:pt>
                <c:pt idx="1">
                  <c:v>7.9225086805555553E-2</c:v>
                </c:pt>
                <c:pt idx="2">
                  <c:v>0.14628116319444553</c:v>
                </c:pt>
                <c:pt idx="3">
                  <c:v>0.23819444444444568</c:v>
                </c:pt>
                <c:pt idx="4">
                  <c:v>0.36226397569444879</c:v>
                </c:pt>
                <c:pt idx="5">
                  <c:v>0.51473446180555549</c:v>
                </c:pt>
                <c:pt idx="6">
                  <c:v>0.69444444444444464</c:v>
                </c:pt>
              </c:numCache>
            </c:numRef>
          </c:yVal>
        </c:ser>
        <c:ser>
          <c:idx val="2"/>
          <c:order val="3"/>
          <c:tx>
            <c:strRef>
              <c:f>Уравнения!$P$64</c:f>
              <c:strCache>
                <c:ptCount val="1"/>
                <c:pt idx="0">
                  <c:v>0.3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xVal>
            <c:numRef>
              <c:f>Уравнения!$N$62:$N$68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Уравнения!$V$62:$V$68</c:f>
              <c:numCache>
                <c:formatCode>General</c:formatCode>
                <c:ptCount val="7"/>
                <c:pt idx="0">
                  <c:v>6.3281250000000011E-2</c:v>
                </c:pt>
                <c:pt idx="1">
                  <c:v>0.12525147569444439</c:v>
                </c:pt>
                <c:pt idx="2">
                  <c:v>0.21357421875000004</c:v>
                </c:pt>
                <c:pt idx="3">
                  <c:v>0.34238819444444879</c:v>
                </c:pt>
                <c:pt idx="4">
                  <c:v>0.50625000000000009</c:v>
                </c:pt>
                <c:pt idx="5">
                  <c:v>0.71548680555555555</c:v>
                </c:pt>
                <c:pt idx="6">
                  <c:v>0.96263602430555562</c:v>
                </c:pt>
              </c:numCache>
            </c:numRef>
          </c:yVal>
        </c:ser>
        <c:ser>
          <c:idx val="6"/>
          <c:order val="4"/>
          <c:tx>
            <c:strRef>
              <c:f>Уравнения!$P$92</c:f>
              <c:strCache>
                <c:ptCount val="1"/>
                <c:pt idx="0">
                  <c:v>0.35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xVal>
            <c:numRef>
              <c:f>Уравнения!$N$90:$N$96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Уравнения!$V$90:$V$96</c:f>
              <c:numCache>
                <c:formatCode>General</c:formatCode>
                <c:ptCount val="7"/>
                <c:pt idx="0">
                  <c:v>9.4854774305555556E-2</c:v>
                </c:pt>
                <c:pt idx="1">
                  <c:v>0.15762569444444444</c:v>
                </c:pt>
                <c:pt idx="2">
                  <c:v>0.29296875000000189</c:v>
                </c:pt>
                <c:pt idx="3">
                  <c:v>0.48135703125000218</c:v>
                </c:pt>
                <c:pt idx="4">
                  <c:v>0.72616553819444463</c:v>
                </c:pt>
                <c:pt idx="5">
                  <c:v>1.0424469618055667</c:v>
                </c:pt>
                <c:pt idx="6">
                  <c:v>1.4224881944444439</c:v>
                </c:pt>
              </c:numCache>
            </c:numRef>
          </c:yVal>
        </c:ser>
        <c:ser>
          <c:idx val="3"/>
          <c:order val="5"/>
          <c:tx>
            <c:strRef>
              <c:f>Уравнения!$P$71</c:f>
              <c:strCache>
                <c:ptCount val="1"/>
                <c:pt idx="0">
                  <c:v>0.4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marker>
            <c:spPr>
              <a:solidFill>
                <a:srgbClr val="FFFFFF"/>
              </a:solidFill>
            </c:spPr>
          </c:marker>
          <c:xVal>
            <c:numRef>
              <c:f>Уравнения!$N$69:$N$75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Уравнения!$V$69:$V$75</c:f>
              <c:numCache>
                <c:formatCode>General</c:formatCode>
                <c:ptCount val="7"/>
                <c:pt idx="0">
                  <c:v>0.11553819444444448</c:v>
                </c:pt>
                <c:pt idx="1">
                  <c:v>0.22813124999999998</c:v>
                </c:pt>
                <c:pt idx="2">
                  <c:v>0.43404609375000286</c:v>
                </c:pt>
                <c:pt idx="3">
                  <c:v>0.7811555555555556</c:v>
                </c:pt>
                <c:pt idx="4">
                  <c:v>1.2302506944444438</c:v>
                </c:pt>
                <c:pt idx="5">
                  <c:v>1.8052842881944307</c:v>
                </c:pt>
                <c:pt idx="6">
                  <c:v>2.5116703993055527</c:v>
                </c:pt>
              </c:numCache>
            </c:numRef>
          </c:yVal>
        </c:ser>
        <c:axId val="43621376"/>
        <c:axId val="43942656"/>
      </c:scatterChart>
      <c:valAx>
        <c:axId val="43621376"/>
        <c:scaling>
          <c:orientation val="minMax"/>
          <c:max val="40"/>
          <c:min val="1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N,</a:t>
                </a:r>
                <a:r>
                  <a:rPr lang="en-US" baseline="0" dirty="0"/>
                  <a:t> </a:t>
                </a:r>
                <a:r>
                  <a:rPr lang="ru-RU" baseline="0" dirty="0" smtClean="0"/>
                  <a:t>этажи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9593092295887755"/>
              <c:y val="0.85687933705883301"/>
            </c:manualLayout>
          </c:layout>
        </c:title>
        <c:numFmt formatCode="General" sourceLinked="1"/>
        <c:tickLblPos val="nextTo"/>
        <c:spPr>
          <a:ln w="31750">
            <a:solidFill>
              <a:sysClr val="windowText" lastClr="000000"/>
            </a:solidFill>
          </a:ln>
        </c:spPr>
        <c:crossAx val="43942656"/>
        <c:crosses val="autoZero"/>
        <c:crossBetween val="midCat"/>
      </c:valAx>
      <c:valAx>
        <c:axId val="4394265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D,</a:t>
                </a:r>
                <a:r>
                  <a:rPr lang="en-US" baseline="0" dirty="0"/>
                  <a:t> </a:t>
                </a:r>
                <a:r>
                  <a:rPr lang="en-US" baseline="0" dirty="0" smtClean="0"/>
                  <a:t>m</a:t>
                </a:r>
                <a:r>
                  <a:rPr lang="ru-RU" baseline="30000" dirty="0" smtClean="0"/>
                  <a:t>3</a:t>
                </a:r>
                <a:endParaRPr lang="ru-RU" baseline="30000" dirty="0"/>
              </a:p>
            </c:rich>
          </c:tx>
          <c:layout>
            <c:manualLayout>
              <c:xMode val="edge"/>
              <c:yMode val="edge"/>
              <c:x val="5.8478581712169748E-2"/>
              <c:y val="6.0071805521054671E-2"/>
            </c:manualLayout>
          </c:layout>
        </c:title>
        <c:numFmt formatCode="General" sourceLinked="1"/>
        <c:tickLblPos val="nextTo"/>
        <c:spPr>
          <a:ln w="31750">
            <a:solidFill>
              <a:sysClr val="windowText" lastClr="000000"/>
            </a:solidFill>
          </a:ln>
        </c:spPr>
        <c:crossAx val="43621376"/>
        <c:crosses val="autoZero"/>
        <c:crossBetween val="midCat"/>
        <c:majorUnit val="0.2"/>
      </c:valAx>
    </c:plotArea>
    <c:plotVisOnly val="1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5035782864889818E-2"/>
          <c:y val="6.0359034181387265E-2"/>
          <c:w val="0.91495157164760343"/>
          <c:h val="0.67914528857063017"/>
        </c:manualLayout>
      </c:layout>
      <c:scatterChart>
        <c:scatterStyle val="lineMarker"/>
        <c:ser>
          <c:idx val="0"/>
          <c:order val="0"/>
          <c:tx>
            <c:strRef>
              <c:f>S_all_in!$U$3</c:f>
              <c:strCache>
                <c:ptCount val="1"/>
                <c:pt idx="0">
                  <c:v>Результаты наблюдений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S_all_in!$U$9:$U$13</c:f>
              <c:numCache>
                <c:formatCode>General</c:formatCode>
                <c:ptCount val="5"/>
                <c:pt idx="0">
                  <c:v>0</c:v>
                </c:pt>
                <c:pt idx="1">
                  <c:v>29.7</c:v>
                </c:pt>
                <c:pt idx="2">
                  <c:v>45.3</c:v>
                </c:pt>
                <c:pt idx="3">
                  <c:v>64.7</c:v>
                </c:pt>
                <c:pt idx="4">
                  <c:v>96.4</c:v>
                </c:pt>
              </c:numCache>
            </c:numRef>
          </c:xVal>
          <c:yVal>
            <c:numRef>
              <c:f>S_all_in!$W$9:$W$13</c:f>
              <c:numCache>
                <c:formatCode>General</c:formatCode>
                <c:ptCount val="5"/>
                <c:pt idx="0">
                  <c:v>-58.43</c:v>
                </c:pt>
                <c:pt idx="1">
                  <c:v>-76.7</c:v>
                </c:pt>
                <c:pt idx="2">
                  <c:v>-81.5</c:v>
                </c:pt>
                <c:pt idx="3">
                  <c:v>-76.5</c:v>
                </c:pt>
                <c:pt idx="4">
                  <c:v>-59.13</c:v>
                </c:pt>
              </c:numCache>
            </c:numRef>
          </c:yVal>
        </c:ser>
        <c:ser>
          <c:idx val="1"/>
          <c:order val="1"/>
          <c:tx>
            <c:strRef>
              <c:f>S_all_in!$K$3</c:f>
              <c:strCache>
                <c:ptCount val="1"/>
                <c:pt idx="0">
                  <c:v>Метод грузовых площадей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S_all_in!$K$9:$K$119</c:f>
              <c:numCache>
                <c:formatCode>General</c:formatCode>
                <c:ptCount val="111"/>
                <c:pt idx="0">
                  <c:v>-0.5</c:v>
                </c:pt>
                <c:pt idx="1">
                  <c:v>0.72500000000000064</c:v>
                </c:pt>
                <c:pt idx="2">
                  <c:v>1.45</c:v>
                </c:pt>
                <c:pt idx="3">
                  <c:v>2.1749999999999998</c:v>
                </c:pt>
                <c:pt idx="4">
                  <c:v>2.9</c:v>
                </c:pt>
                <c:pt idx="5">
                  <c:v>3.8666999999999967</c:v>
                </c:pt>
                <c:pt idx="6">
                  <c:v>4.8333000000000004</c:v>
                </c:pt>
                <c:pt idx="7">
                  <c:v>5.8</c:v>
                </c:pt>
                <c:pt idx="8">
                  <c:v>6.8</c:v>
                </c:pt>
                <c:pt idx="9">
                  <c:v>7.8</c:v>
                </c:pt>
                <c:pt idx="10">
                  <c:v>8.8000000000000007</c:v>
                </c:pt>
                <c:pt idx="11">
                  <c:v>9.8000000000000007</c:v>
                </c:pt>
                <c:pt idx="12">
                  <c:v>10.767000000000001</c:v>
                </c:pt>
                <c:pt idx="13">
                  <c:v>11.733000000000001</c:v>
                </c:pt>
                <c:pt idx="14">
                  <c:v>12.7</c:v>
                </c:pt>
                <c:pt idx="15">
                  <c:v>13.667</c:v>
                </c:pt>
                <c:pt idx="16">
                  <c:v>14.633000000000001</c:v>
                </c:pt>
                <c:pt idx="17">
                  <c:v>15.6</c:v>
                </c:pt>
                <c:pt idx="18">
                  <c:v>16.521999999999988</c:v>
                </c:pt>
                <c:pt idx="19">
                  <c:v>17.4439999999999</c:v>
                </c:pt>
                <c:pt idx="20">
                  <c:v>18.367000000000001</c:v>
                </c:pt>
                <c:pt idx="21">
                  <c:v>19.288999999999877</c:v>
                </c:pt>
                <c:pt idx="22">
                  <c:v>20.210999999999999</c:v>
                </c:pt>
                <c:pt idx="23">
                  <c:v>21.132999999999999</c:v>
                </c:pt>
                <c:pt idx="24">
                  <c:v>22.056000000000001</c:v>
                </c:pt>
                <c:pt idx="25">
                  <c:v>22.978000000000002</c:v>
                </c:pt>
                <c:pt idx="26">
                  <c:v>23.9</c:v>
                </c:pt>
                <c:pt idx="27">
                  <c:v>24.867000000000001</c:v>
                </c:pt>
                <c:pt idx="28">
                  <c:v>25.832999999999988</c:v>
                </c:pt>
                <c:pt idx="29">
                  <c:v>26.8</c:v>
                </c:pt>
                <c:pt idx="30">
                  <c:v>27.766999999999989</c:v>
                </c:pt>
                <c:pt idx="31">
                  <c:v>28.733000000000001</c:v>
                </c:pt>
                <c:pt idx="32">
                  <c:v>29.7</c:v>
                </c:pt>
                <c:pt idx="33">
                  <c:v>30.7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34.667000000000002</c:v>
                </c:pt>
                <c:pt idx="38">
                  <c:v>35.633000000000003</c:v>
                </c:pt>
                <c:pt idx="39">
                  <c:v>36.6</c:v>
                </c:pt>
                <c:pt idx="40">
                  <c:v>37.567</c:v>
                </c:pt>
                <c:pt idx="41">
                  <c:v>38.533000000000001</c:v>
                </c:pt>
                <c:pt idx="42">
                  <c:v>39.5</c:v>
                </c:pt>
                <c:pt idx="43">
                  <c:v>40.467000000000006</c:v>
                </c:pt>
                <c:pt idx="44">
                  <c:v>41.433</c:v>
                </c:pt>
                <c:pt idx="45">
                  <c:v>42.4</c:v>
                </c:pt>
                <c:pt idx="46">
                  <c:v>43.367000000000004</c:v>
                </c:pt>
                <c:pt idx="47">
                  <c:v>44.333000000000006</c:v>
                </c:pt>
                <c:pt idx="48">
                  <c:v>45.3</c:v>
                </c:pt>
                <c:pt idx="49">
                  <c:v>46.267000000000003</c:v>
                </c:pt>
                <c:pt idx="50">
                  <c:v>47.233000000000011</c:v>
                </c:pt>
                <c:pt idx="51">
                  <c:v>48.2</c:v>
                </c:pt>
                <c:pt idx="52">
                  <c:v>49.167000000000002</c:v>
                </c:pt>
                <c:pt idx="53">
                  <c:v>50.133000000000003</c:v>
                </c:pt>
                <c:pt idx="54">
                  <c:v>51.1</c:v>
                </c:pt>
                <c:pt idx="55">
                  <c:v>52.067</c:v>
                </c:pt>
                <c:pt idx="56">
                  <c:v>53.033000000000001</c:v>
                </c:pt>
                <c:pt idx="57">
                  <c:v>54</c:v>
                </c:pt>
                <c:pt idx="58">
                  <c:v>54.967000000000006</c:v>
                </c:pt>
                <c:pt idx="59">
                  <c:v>55.933</c:v>
                </c:pt>
                <c:pt idx="60">
                  <c:v>56.9</c:v>
                </c:pt>
                <c:pt idx="61">
                  <c:v>57.867000000000004</c:v>
                </c:pt>
                <c:pt idx="62">
                  <c:v>58.833000000000006</c:v>
                </c:pt>
                <c:pt idx="63">
                  <c:v>59.8</c:v>
                </c:pt>
                <c:pt idx="64">
                  <c:v>60.767000000000003</c:v>
                </c:pt>
                <c:pt idx="65">
                  <c:v>61.733000000000011</c:v>
                </c:pt>
                <c:pt idx="66">
                  <c:v>62.7</c:v>
                </c:pt>
                <c:pt idx="67">
                  <c:v>63.7</c:v>
                </c:pt>
                <c:pt idx="68">
                  <c:v>64.7</c:v>
                </c:pt>
                <c:pt idx="69">
                  <c:v>65.7</c:v>
                </c:pt>
                <c:pt idx="70">
                  <c:v>66.7</c:v>
                </c:pt>
                <c:pt idx="71">
                  <c:v>67.667000000000002</c:v>
                </c:pt>
                <c:pt idx="72">
                  <c:v>68.632999999999981</c:v>
                </c:pt>
                <c:pt idx="73">
                  <c:v>69.599999999999994</c:v>
                </c:pt>
                <c:pt idx="74">
                  <c:v>70.566999999999993</c:v>
                </c:pt>
                <c:pt idx="75">
                  <c:v>71.533000000000001</c:v>
                </c:pt>
                <c:pt idx="76">
                  <c:v>72.5</c:v>
                </c:pt>
                <c:pt idx="77">
                  <c:v>73.421999999999997</c:v>
                </c:pt>
                <c:pt idx="78">
                  <c:v>74.343999999999994</c:v>
                </c:pt>
                <c:pt idx="79">
                  <c:v>75.266999999999996</c:v>
                </c:pt>
                <c:pt idx="80">
                  <c:v>76.188999999999979</c:v>
                </c:pt>
                <c:pt idx="81">
                  <c:v>77.111000000000004</c:v>
                </c:pt>
                <c:pt idx="82">
                  <c:v>78.033000000000001</c:v>
                </c:pt>
                <c:pt idx="83">
                  <c:v>78.956000000000003</c:v>
                </c:pt>
                <c:pt idx="84">
                  <c:v>79.877999999999986</c:v>
                </c:pt>
                <c:pt idx="85">
                  <c:v>80.8</c:v>
                </c:pt>
                <c:pt idx="86">
                  <c:v>81.766999999999996</c:v>
                </c:pt>
                <c:pt idx="87">
                  <c:v>82.733000000000004</c:v>
                </c:pt>
                <c:pt idx="88">
                  <c:v>83.7</c:v>
                </c:pt>
                <c:pt idx="89">
                  <c:v>84.667000000000002</c:v>
                </c:pt>
                <c:pt idx="90">
                  <c:v>85.632999999999981</c:v>
                </c:pt>
                <c:pt idx="91">
                  <c:v>86.6</c:v>
                </c:pt>
                <c:pt idx="92">
                  <c:v>87.6</c:v>
                </c:pt>
                <c:pt idx="93">
                  <c:v>88.6</c:v>
                </c:pt>
                <c:pt idx="94">
                  <c:v>89.6</c:v>
                </c:pt>
                <c:pt idx="95">
                  <c:v>90.6</c:v>
                </c:pt>
                <c:pt idx="96">
                  <c:v>91.566999999999993</c:v>
                </c:pt>
                <c:pt idx="97">
                  <c:v>92.533000000000001</c:v>
                </c:pt>
                <c:pt idx="98">
                  <c:v>93.5</c:v>
                </c:pt>
                <c:pt idx="99">
                  <c:v>94.224999999999994</c:v>
                </c:pt>
                <c:pt idx="100">
                  <c:v>94.95</c:v>
                </c:pt>
                <c:pt idx="101">
                  <c:v>95.674999999999983</c:v>
                </c:pt>
                <c:pt idx="102">
                  <c:v>96.4</c:v>
                </c:pt>
                <c:pt idx="103">
                  <c:v>96.9</c:v>
                </c:pt>
              </c:numCache>
            </c:numRef>
          </c:xVal>
          <c:yVal>
            <c:numRef>
              <c:f>S_all_in!$L$9:$L$119</c:f>
              <c:numCache>
                <c:formatCode>General</c:formatCode>
                <c:ptCount val="111"/>
                <c:pt idx="0">
                  <c:v>-66.141000000000005</c:v>
                </c:pt>
                <c:pt idx="1">
                  <c:v>-66.307000000000002</c:v>
                </c:pt>
                <c:pt idx="2">
                  <c:v>-66.492000000000004</c:v>
                </c:pt>
                <c:pt idx="3">
                  <c:v>-66.679999999999978</c:v>
                </c:pt>
                <c:pt idx="4">
                  <c:v>-66.881999999999991</c:v>
                </c:pt>
                <c:pt idx="5">
                  <c:v>-67.14</c:v>
                </c:pt>
                <c:pt idx="6">
                  <c:v>-67.455000000000013</c:v>
                </c:pt>
                <c:pt idx="7">
                  <c:v>-67.77</c:v>
                </c:pt>
                <c:pt idx="8">
                  <c:v>-68.054000000000002</c:v>
                </c:pt>
                <c:pt idx="9">
                  <c:v>-68.312000000000012</c:v>
                </c:pt>
                <c:pt idx="10">
                  <c:v>-68.574999999999989</c:v>
                </c:pt>
                <c:pt idx="11">
                  <c:v>-68.845000000000013</c:v>
                </c:pt>
                <c:pt idx="12">
                  <c:v>-69.090999999999994</c:v>
                </c:pt>
                <c:pt idx="13">
                  <c:v>-69.315000000000012</c:v>
                </c:pt>
                <c:pt idx="14">
                  <c:v>-69.551000000000002</c:v>
                </c:pt>
                <c:pt idx="15">
                  <c:v>-69.815000000000012</c:v>
                </c:pt>
                <c:pt idx="16">
                  <c:v>-70.106999999999999</c:v>
                </c:pt>
                <c:pt idx="17">
                  <c:v>-70.406000000000006</c:v>
                </c:pt>
                <c:pt idx="18">
                  <c:v>-70.675999999999988</c:v>
                </c:pt>
                <c:pt idx="19">
                  <c:v>-70.918999999999997</c:v>
                </c:pt>
                <c:pt idx="20">
                  <c:v>-71.170999999999978</c:v>
                </c:pt>
                <c:pt idx="21">
                  <c:v>-71.443000000000026</c:v>
                </c:pt>
                <c:pt idx="22">
                  <c:v>-71.741000000000227</c:v>
                </c:pt>
                <c:pt idx="23">
                  <c:v>-72.063999999999993</c:v>
                </c:pt>
                <c:pt idx="24">
                  <c:v>-72.408000000000001</c:v>
                </c:pt>
                <c:pt idx="25">
                  <c:v>-72.766000000000005</c:v>
                </c:pt>
                <c:pt idx="26">
                  <c:v>-73.114000000000004</c:v>
                </c:pt>
                <c:pt idx="27">
                  <c:v>-73.426000000000002</c:v>
                </c:pt>
                <c:pt idx="28">
                  <c:v>-73.711000000000027</c:v>
                </c:pt>
                <c:pt idx="29">
                  <c:v>-73.998000000000005</c:v>
                </c:pt>
                <c:pt idx="30">
                  <c:v>-74.304000000000002</c:v>
                </c:pt>
                <c:pt idx="31">
                  <c:v>-74.623999999999981</c:v>
                </c:pt>
                <c:pt idx="32">
                  <c:v>-74.935000000000002</c:v>
                </c:pt>
                <c:pt idx="33">
                  <c:v>-75.202000000000012</c:v>
                </c:pt>
                <c:pt idx="34">
                  <c:v>-75.433000000000007</c:v>
                </c:pt>
                <c:pt idx="35">
                  <c:v>-75.661000000000001</c:v>
                </c:pt>
                <c:pt idx="36">
                  <c:v>-75.887</c:v>
                </c:pt>
                <c:pt idx="37">
                  <c:v>-76.072999999999979</c:v>
                </c:pt>
                <c:pt idx="38">
                  <c:v>-76.217000000000027</c:v>
                </c:pt>
                <c:pt idx="39">
                  <c:v>-76.363</c:v>
                </c:pt>
                <c:pt idx="40">
                  <c:v>-76.53</c:v>
                </c:pt>
                <c:pt idx="41">
                  <c:v>-76.708000000000013</c:v>
                </c:pt>
                <c:pt idx="42">
                  <c:v>-76.85499999999999</c:v>
                </c:pt>
                <c:pt idx="43">
                  <c:v>-76.85899999999998</c:v>
                </c:pt>
                <c:pt idx="44">
                  <c:v>-76.867000000000004</c:v>
                </c:pt>
                <c:pt idx="45">
                  <c:v>-76.902000000000001</c:v>
                </c:pt>
                <c:pt idx="46">
                  <c:v>-76.936000000000007</c:v>
                </c:pt>
                <c:pt idx="47">
                  <c:v>-77.100999999999999</c:v>
                </c:pt>
                <c:pt idx="48">
                  <c:v>-77.146000000000001</c:v>
                </c:pt>
                <c:pt idx="49">
                  <c:v>-77.225999999999999</c:v>
                </c:pt>
                <c:pt idx="50">
                  <c:v>-77.266000000000005</c:v>
                </c:pt>
                <c:pt idx="51">
                  <c:v>-77.307000000000002</c:v>
                </c:pt>
                <c:pt idx="52">
                  <c:v>-77.308999999999983</c:v>
                </c:pt>
                <c:pt idx="53">
                  <c:v>-77.268000000000001</c:v>
                </c:pt>
                <c:pt idx="54">
                  <c:v>-77.227000000000004</c:v>
                </c:pt>
                <c:pt idx="55">
                  <c:v>-77.147000000000006</c:v>
                </c:pt>
                <c:pt idx="56">
                  <c:v>-77.10299999999998</c:v>
                </c:pt>
                <c:pt idx="57">
                  <c:v>-76.938999999999993</c:v>
                </c:pt>
                <c:pt idx="58">
                  <c:v>-76.906999999999996</c:v>
                </c:pt>
                <c:pt idx="59">
                  <c:v>-76.870999999999981</c:v>
                </c:pt>
                <c:pt idx="60">
                  <c:v>-76.86</c:v>
                </c:pt>
                <c:pt idx="61">
                  <c:v>-76.85599999999998</c:v>
                </c:pt>
                <c:pt idx="62">
                  <c:v>-76.714000000000027</c:v>
                </c:pt>
                <c:pt idx="63">
                  <c:v>-76.537000000000006</c:v>
                </c:pt>
                <c:pt idx="64">
                  <c:v>-76.370999999999981</c:v>
                </c:pt>
                <c:pt idx="65">
                  <c:v>-76.224999999999994</c:v>
                </c:pt>
                <c:pt idx="66">
                  <c:v>-76.081999999999994</c:v>
                </c:pt>
                <c:pt idx="67">
                  <c:v>-75.897000000000006</c:v>
                </c:pt>
                <c:pt idx="68">
                  <c:v>-75.671999999999983</c:v>
                </c:pt>
                <c:pt idx="69">
                  <c:v>-75.444000000000457</c:v>
                </c:pt>
                <c:pt idx="70">
                  <c:v>-75.214000000000027</c:v>
                </c:pt>
                <c:pt idx="71">
                  <c:v>-74.948000000000022</c:v>
                </c:pt>
                <c:pt idx="72">
                  <c:v>-74.637</c:v>
                </c:pt>
                <c:pt idx="73">
                  <c:v>-74.318000000000012</c:v>
                </c:pt>
                <c:pt idx="74">
                  <c:v>-74.013999999999996</c:v>
                </c:pt>
                <c:pt idx="75">
                  <c:v>-73.727000000000004</c:v>
                </c:pt>
                <c:pt idx="76">
                  <c:v>-73.443000000000026</c:v>
                </c:pt>
                <c:pt idx="77">
                  <c:v>-73.131999999999991</c:v>
                </c:pt>
                <c:pt idx="78">
                  <c:v>-72.784999999999997</c:v>
                </c:pt>
                <c:pt idx="79">
                  <c:v>-72.427999999999997</c:v>
                </c:pt>
                <c:pt idx="80">
                  <c:v>-72.084000000000003</c:v>
                </c:pt>
                <c:pt idx="81">
                  <c:v>-71.763000000000005</c:v>
                </c:pt>
                <c:pt idx="82">
                  <c:v>-71.465999999999994</c:v>
                </c:pt>
                <c:pt idx="83">
                  <c:v>-71.194000000000003</c:v>
                </c:pt>
                <c:pt idx="84">
                  <c:v>-70.943000000000026</c:v>
                </c:pt>
                <c:pt idx="85">
                  <c:v>-70.700999999999993</c:v>
                </c:pt>
                <c:pt idx="86">
                  <c:v>-70.432000000000002</c:v>
                </c:pt>
                <c:pt idx="87">
                  <c:v>-70.134</c:v>
                </c:pt>
                <c:pt idx="88">
                  <c:v>-69.843000000000004</c:v>
                </c:pt>
                <c:pt idx="89">
                  <c:v>-69.58</c:v>
                </c:pt>
                <c:pt idx="90">
                  <c:v>-69.345000000000013</c:v>
                </c:pt>
                <c:pt idx="91">
                  <c:v>-69.121999999999986</c:v>
                </c:pt>
                <c:pt idx="92">
                  <c:v>-68.876999999999981</c:v>
                </c:pt>
                <c:pt idx="93">
                  <c:v>-68.60799999999999</c:v>
                </c:pt>
                <c:pt idx="94">
                  <c:v>-68.346000000000004</c:v>
                </c:pt>
                <c:pt idx="95">
                  <c:v>-68.09</c:v>
                </c:pt>
                <c:pt idx="96">
                  <c:v>-67.807000000000002</c:v>
                </c:pt>
                <c:pt idx="97">
                  <c:v>-67.492999999999995</c:v>
                </c:pt>
                <c:pt idx="98">
                  <c:v>-67.178999999999988</c:v>
                </c:pt>
                <c:pt idx="99">
                  <c:v>-66.921000000000006</c:v>
                </c:pt>
                <c:pt idx="100">
                  <c:v>-66.72</c:v>
                </c:pt>
                <c:pt idx="101">
                  <c:v>-66.533000000000001</c:v>
                </c:pt>
                <c:pt idx="102">
                  <c:v>-66.349000000000004</c:v>
                </c:pt>
                <c:pt idx="103">
                  <c:v>-66.182999999999979</c:v>
                </c:pt>
              </c:numCache>
            </c:numRef>
          </c:yVal>
        </c:ser>
        <c:ser>
          <c:idx val="3"/>
          <c:order val="2"/>
          <c:tx>
            <c:strRef>
              <c:f>S_all_in!$B$3</c:f>
              <c:strCache>
                <c:ptCount val="1"/>
                <c:pt idx="0">
                  <c:v>Результаты расчетов при мгновенном возникновении конструкций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S_all_in!$E$9:$E$112</c:f>
              <c:numCache>
                <c:formatCode>General</c:formatCode>
                <c:ptCount val="104"/>
                <c:pt idx="0">
                  <c:v>-0.5</c:v>
                </c:pt>
                <c:pt idx="1">
                  <c:v>0.72500000000000064</c:v>
                </c:pt>
                <c:pt idx="2">
                  <c:v>1.45</c:v>
                </c:pt>
                <c:pt idx="3">
                  <c:v>2.1749999999999998</c:v>
                </c:pt>
                <c:pt idx="4">
                  <c:v>2.9</c:v>
                </c:pt>
                <c:pt idx="5">
                  <c:v>3.8666999999999967</c:v>
                </c:pt>
                <c:pt idx="6">
                  <c:v>4.8333000000000004</c:v>
                </c:pt>
                <c:pt idx="7">
                  <c:v>5.8</c:v>
                </c:pt>
                <c:pt idx="8">
                  <c:v>6.8</c:v>
                </c:pt>
                <c:pt idx="9">
                  <c:v>7.8</c:v>
                </c:pt>
                <c:pt idx="10">
                  <c:v>8.8000000000000007</c:v>
                </c:pt>
                <c:pt idx="11">
                  <c:v>9.8000000000000007</c:v>
                </c:pt>
                <c:pt idx="12">
                  <c:v>10.767000000000001</c:v>
                </c:pt>
                <c:pt idx="13">
                  <c:v>11.733000000000001</c:v>
                </c:pt>
                <c:pt idx="14">
                  <c:v>12.7</c:v>
                </c:pt>
                <c:pt idx="15">
                  <c:v>13.667</c:v>
                </c:pt>
                <c:pt idx="16">
                  <c:v>14.633000000000001</c:v>
                </c:pt>
                <c:pt idx="17">
                  <c:v>15.6</c:v>
                </c:pt>
                <c:pt idx="18">
                  <c:v>16.521999999999988</c:v>
                </c:pt>
                <c:pt idx="19">
                  <c:v>17.4439999999999</c:v>
                </c:pt>
                <c:pt idx="20">
                  <c:v>18.367000000000001</c:v>
                </c:pt>
                <c:pt idx="21">
                  <c:v>19.288999999999877</c:v>
                </c:pt>
                <c:pt idx="22">
                  <c:v>20.210999999999999</c:v>
                </c:pt>
                <c:pt idx="23">
                  <c:v>21.132999999999999</c:v>
                </c:pt>
                <c:pt idx="24">
                  <c:v>22.056000000000001</c:v>
                </c:pt>
                <c:pt idx="25">
                  <c:v>22.978000000000002</c:v>
                </c:pt>
                <c:pt idx="26">
                  <c:v>23.9</c:v>
                </c:pt>
                <c:pt idx="27">
                  <c:v>24.867000000000001</c:v>
                </c:pt>
                <c:pt idx="28">
                  <c:v>25.832999999999988</c:v>
                </c:pt>
                <c:pt idx="29">
                  <c:v>26.8</c:v>
                </c:pt>
                <c:pt idx="30">
                  <c:v>27.766999999999989</c:v>
                </c:pt>
                <c:pt idx="31">
                  <c:v>28.733000000000001</c:v>
                </c:pt>
                <c:pt idx="32">
                  <c:v>29.7</c:v>
                </c:pt>
                <c:pt idx="33">
                  <c:v>30.7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34.667000000000002</c:v>
                </c:pt>
                <c:pt idx="38">
                  <c:v>35.633000000000003</c:v>
                </c:pt>
                <c:pt idx="39">
                  <c:v>36.6</c:v>
                </c:pt>
                <c:pt idx="40">
                  <c:v>37.567</c:v>
                </c:pt>
                <c:pt idx="41">
                  <c:v>38.533000000000001</c:v>
                </c:pt>
                <c:pt idx="42">
                  <c:v>39.5</c:v>
                </c:pt>
                <c:pt idx="43">
                  <c:v>40.467000000000006</c:v>
                </c:pt>
                <c:pt idx="44">
                  <c:v>41.433</c:v>
                </c:pt>
                <c:pt idx="45">
                  <c:v>42.4</c:v>
                </c:pt>
                <c:pt idx="46">
                  <c:v>43.367000000000004</c:v>
                </c:pt>
                <c:pt idx="47">
                  <c:v>44.333000000000006</c:v>
                </c:pt>
                <c:pt idx="48">
                  <c:v>45.3</c:v>
                </c:pt>
                <c:pt idx="49">
                  <c:v>46.267000000000003</c:v>
                </c:pt>
                <c:pt idx="50">
                  <c:v>47.233000000000011</c:v>
                </c:pt>
                <c:pt idx="51">
                  <c:v>48.2</c:v>
                </c:pt>
                <c:pt idx="52">
                  <c:v>49.167000000000002</c:v>
                </c:pt>
                <c:pt idx="53">
                  <c:v>50.133000000000003</c:v>
                </c:pt>
                <c:pt idx="54">
                  <c:v>51.1</c:v>
                </c:pt>
                <c:pt idx="55">
                  <c:v>52.067</c:v>
                </c:pt>
                <c:pt idx="56">
                  <c:v>53.033000000000001</c:v>
                </c:pt>
                <c:pt idx="57">
                  <c:v>54</c:v>
                </c:pt>
                <c:pt idx="58">
                  <c:v>54.967000000000006</c:v>
                </c:pt>
                <c:pt idx="59">
                  <c:v>55.933</c:v>
                </c:pt>
                <c:pt idx="60">
                  <c:v>56.9</c:v>
                </c:pt>
                <c:pt idx="61">
                  <c:v>57.867000000000004</c:v>
                </c:pt>
                <c:pt idx="62">
                  <c:v>58.833000000000006</c:v>
                </c:pt>
                <c:pt idx="63">
                  <c:v>59.8</c:v>
                </c:pt>
                <c:pt idx="64">
                  <c:v>60.767000000000003</c:v>
                </c:pt>
                <c:pt idx="65">
                  <c:v>61.733000000000011</c:v>
                </c:pt>
                <c:pt idx="66">
                  <c:v>62.7</c:v>
                </c:pt>
                <c:pt idx="67">
                  <c:v>63.7</c:v>
                </c:pt>
                <c:pt idx="68">
                  <c:v>64.7</c:v>
                </c:pt>
                <c:pt idx="69">
                  <c:v>65.7</c:v>
                </c:pt>
                <c:pt idx="70">
                  <c:v>66.7</c:v>
                </c:pt>
                <c:pt idx="71">
                  <c:v>67.667000000000002</c:v>
                </c:pt>
                <c:pt idx="72">
                  <c:v>68.632999999999981</c:v>
                </c:pt>
                <c:pt idx="73">
                  <c:v>69.599999999999994</c:v>
                </c:pt>
                <c:pt idx="74">
                  <c:v>70.566999999999993</c:v>
                </c:pt>
                <c:pt idx="75">
                  <c:v>71.533000000000001</c:v>
                </c:pt>
                <c:pt idx="76">
                  <c:v>72.5</c:v>
                </c:pt>
                <c:pt idx="77">
                  <c:v>73.421999999999997</c:v>
                </c:pt>
                <c:pt idx="78">
                  <c:v>74.343999999999994</c:v>
                </c:pt>
                <c:pt idx="79">
                  <c:v>75.266999999999996</c:v>
                </c:pt>
                <c:pt idx="80">
                  <c:v>76.188999999999979</c:v>
                </c:pt>
                <c:pt idx="81">
                  <c:v>77.111000000000004</c:v>
                </c:pt>
                <c:pt idx="82">
                  <c:v>78.033000000000001</c:v>
                </c:pt>
                <c:pt idx="83">
                  <c:v>78.956000000000003</c:v>
                </c:pt>
                <c:pt idx="84">
                  <c:v>79.877999999999986</c:v>
                </c:pt>
                <c:pt idx="85">
                  <c:v>80.8</c:v>
                </c:pt>
                <c:pt idx="86">
                  <c:v>81.766999999999996</c:v>
                </c:pt>
                <c:pt idx="87">
                  <c:v>82.733000000000004</c:v>
                </c:pt>
                <c:pt idx="88">
                  <c:v>83.7</c:v>
                </c:pt>
                <c:pt idx="89">
                  <c:v>84.667000000000002</c:v>
                </c:pt>
                <c:pt idx="90">
                  <c:v>85.632999999999981</c:v>
                </c:pt>
                <c:pt idx="91">
                  <c:v>86.6</c:v>
                </c:pt>
                <c:pt idx="92">
                  <c:v>87.6</c:v>
                </c:pt>
                <c:pt idx="93">
                  <c:v>88.6</c:v>
                </c:pt>
                <c:pt idx="94">
                  <c:v>89.6</c:v>
                </c:pt>
                <c:pt idx="95">
                  <c:v>90.6</c:v>
                </c:pt>
                <c:pt idx="96">
                  <c:v>91.566999999999993</c:v>
                </c:pt>
                <c:pt idx="97">
                  <c:v>92.533000000000001</c:v>
                </c:pt>
                <c:pt idx="98">
                  <c:v>93.5</c:v>
                </c:pt>
                <c:pt idx="99">
                  <c:v>94.224999999999994</c:v>
                </c:pt>
                <c:pt idx="100">
                  <c:v>94.95</c:v>
                </c:pt>
                <c:pt idx="101">
                  <c:v>95.674999999999983</c:v>
                </c:pt>
                <c:pt idx="102">
                  <c:v>96.4</c:v>
                </c:pt>
                <c:pt idx="103">
                  <c:v>96.9</c:v>
                </c:pt>
              </c:numCache>
            </c:numRef>
          </c:xVal>
          <c:yVal>
            <c:numRef>
              <c:f>S_all_in!$F$9:$F$112</c:f>
              <c:numCache>
                <c:formatCode>General</c:formatCode>
                <c:ptCount val="104"/>
                <c:pt idx="0">
                  <c:v>-63.648000000000003</c:v>
                </c:pt>
                <c:pt idx="1">
                  <c:v>-63.900999999999996</c:v>
                </c:pt>
                <c:pt idx="2">
                  <c:v>-64.187999999999988</c:v>
                </c:pt>
                <c:pt idx="3">
                  <c:v>-64.474999999999994</c:v>
                </c:pt>
                <c:pt idx="4">
                  <c:v>-64.771000000000001</c:v>
                </c:pt>
                <c:pt idx="5">
                  <c:v>-65.135999999999981</c:v>
                </c:pt>
                <c:pt idx="6">
                  <c:v>-65.569999999999993</c:v>
                </c:pt>
                <c:pt idx="7">
                  <c:v>-66.010999999999996</c:v>
                </c:pt>
                <c:pt idx="8">
                  <c:v>-66.438000000000002</c:v>
                </c:pt>
                <c:pt idx="9">
                  <c:v>-66.85499999999999</c:v>
                </c:pt>
                <c:pt idx="10">
                  <c:v>-67.284000000000006</c:v>
                </c:pt>
                <c:pt idx="11">
                  <c:v>-67.725999999999999</c:v>
                </c:pt>
                <c:pt idx="12">
                  <c:v>-68.144999999999996</c:v>
                </c:pt>
                <c:pt idx="13">
                  <c:v>-68.543000000000006</c:v>
                </c:pt>
                <c:pt idx="14">
                  <c:v>-68.955000000000013</c:v>
                </c:pt>
                <c:pt idx="15">
                  <c:v>-69.397000000000006</c:v>
                </c:pt>
                <c:pt idx="16">
                  <c:v>-69.864999999999995</c:v>
                </c:pt>
                <c:pt idx="17">
                  <c:v>-70.34</c:v>
                </c:pt>
                <c:pt idx="18">
                  <c:v>-70.781000000000006</c:v>
                </c:pt>
                <c:pt idx="19">
                  <c:v>-71.191999999999993</c:v>
                </c:pt>
                <c:pt idx="20">
                  <c:v>-71.611000000000004</c:v>
                </c:pt>
                <c:pt idx="21">
                  <c:v>-72.051000000000002</c:v>
                </c:pt>
                <c:pt idx="22">
                  <c:v>-72.513000000000005</c:v>
                </c:pt>
                <c:pt idx="23">
                  <c:v>-72.998999999999995</c:v>
                </c:pt>
                <c:pt idx="24">
                  <c:v>-73.504000000000005</c:v>
                </c:pt>
                <c:pt idx="25">
                  <c:v>-74.021000000000001</c:v>
                </c:pt>
                <c:pt idx="26">
                  <c:v>-74.524000000000001</c:v>
                </c:pt>
                <c:pt idx="27">
                  <c:v>-74.991000000000227</c:v>
                </c:pt>
                <c:pt idx="28">
                  <c:v>-75.430999999999997</c:v>
                </c:pt>
                <c:pt idx="29">
                  <c:v>-75.870999999999981</c:v>
                </c:pt>
                <c:pt idx="30">
                  <c:v>-76.325999999999979</c:v>
                </c:pt>
                <c:pt idx="31">
                  <c:v>-76.793000000000006</c:v>
                </c:pt>
                <c:pt idx="32">
                  <c:v>-77.244000000000227</c:v>
                </c:pt>
                <c:pt idx="33">
                  <c:v>-77.643000000000001</c:v>
                </c:pt>
                <c:pt idx="34">
                  <c:v>-77.998000000000005</c:v>
                </c:pt>
                <c:pt idx="35">
                  <c:v>-78.343999999999994</c:v>
                </c:pt>
                <c:pt idx="36">
                  <c:v>-78.679999999999978</c:v>
                </c:pt>
                <c:pt idx="37">
                  <c:v>-78.962000000000003</c:v>
                </c:pt>
                <c:pt idx="38">
                  <c:v>-79.187999999999988</c:v>
                </c:pt>
                <c:pt idx="39">
                  <c:v>-79.410000000000025</c:v>
                </c:pt>
                <c:pt idx="40">
                  <c:v>-79.647000000000006</c:v>
                </c:pt>
                <c:pt idx="41">
                  <c:v>-79.89</c:v>
                </c:pt>
                <c:pt idx="42">
                  <c:v>-80.093000000000004</c:v>
                </c:pt>
                <c:pt idx="43">
                  <c:v>-80.170999999999978</c:v>
                </c:pt>
                <c:pt idx="44">
                  <c:v>-80.174999999999983</c:v>
                </c:pt>
                <c:pt idx="45">
                  <c:v>-80.180999999999983</c:v>
                </c:pt>
                <c:pt idx="46">
                  <c:v>-80.263000000000005</c:v>
                </c:pt>
                <c:pt idx="47">
                  <c:v>-80.433000000000007</c:v>
                </c:pt>
                <c:pt idx="48">
                  <c:v>-80.486999999999995</c:v>
                </c:pt>
                <c:pt idx="49">
                  <c:v>-80.566000000000003</c:v>
                </c:pt>
                <c:pt idx="50">
                  <c:v>-80.60299999999998</c:v>
                </c:pt>
                <c:pt idx="51">
                  <c:v>-80.647000000000006</c:v>
                </c:pt>
                <c:pt idx="52">
                  <c:v>-80.649000000000001</c:v>
                </c:pt>
                <c:pt idx="53">
                  <c:v>-80.60499999999999</c:v>
                </c:pt>
                <c:pt idx="54">
                  <c:v>-80.566999999999993</c:v>
                </c:pt>
                <c:pt idx="55">
                  <c:v>-80.486999999999995</c:v>
                </c:pt>
                <c:pt idx="56">
                  <c:v>-80.436000000000007</c:v>
                </c:pt>
                <c:pt idx="57">
                  <c:v>-80.266000000000005</c:v>
                </c:pt>
                <c:pt idx="58">
                  <c:v>-80.185999999999979</c:v>
                </c:pt>
                <c:pt idx="59">
                  <c:v>-80.177999999999983</c:v>
                </c:pt>
                <c:pt idx="60">
                  <c:v>-80.173999999999978</c:v>
                </c:pt>
                <c:pt idx="61">
                  <c:v>-80.098000000000013</c:v>
                </c:pt>
                <c:pt idx="62">
                  <c:v>-79.894999999999996</c:v>
                </c:pt>
                <c:pt idx="63">
                  <c:v>-79.652999999999949</c:v>
                </c:pt>
                <c:pt idx="64">
                  <c:v>-79.417000000000414</c:v>
                </c:pt>
                <c:pt idx="65">
                  <c:v>-79.194999999999993</c:v>
                </c:pt>
                <c:pt idx="66">
                  <c:v>-78.968999999999994</c:v>
                </c:pt>
                <c:pt idx="67">
                  <c:v>-78.687999999999988</c:v>
                </c:pt>
                <c:pt idx="68">
                  <c:v>-78.35199999999999</c:v>
                </c:pt>
                <c:pt idx="69">
                  <c:v>-78.006</c:v>
                </c:pt>
                <c:pt idx="70">
                  <c:v>-77.650999999999982</c:v>
                </c:pt>
                <c:pt idx="71">
                  <c:v>-77.251999999999995</c:v>
                </c:pt>
                <c:pt idx="72">
                  <c:v>-76.801000000000002</c:v>
                </c:pt>
                <c:pt idx="73">
                  <c:v>-76.334999999999994</c:v>
                </c:pt>
                <c:pt idx="74">
                  <c:v>-75.878999999999948</c:v>
                </c:pt>
                <c:pt idx="75">
                  <c:v>-75.438999999999993</c:v>
                </c:pt>
                <c:pt idx="76">
                  <c:v>-75</c:v>
                </c:pt>
                <c:pt idx="77">
                  <c:v>-74.533000000000001</c:v>
                </c:pt>
                <c:pt idx="78">
                  <c:v>-74.03</c:v>
                </c:pt>
                <c:pt idx="79">
                  <c:v>-73.513000000000005</c:v>
                </c:pt>
                <c:pt idx="80">
                  <c:v>-73.007999999999996</c:v>
                </c:pt>
                <c:pt idx="81">
                  <c:v>-72.522999999999982</c:v>
                </c:pt>
                <c:pt idx="82">
                  <c:v>-72.06</c:v>
                </c:pt>
                <c:pt idx="83">
                  <c:v>-71.620999999999981</c:v>
                </c:pt>
                <c:pt idx="84">
                  <c:v>-71.202000000000012</c:v>
                </c:pt>
                <c:pt idx="85">
                  <c:v>-70.790999999999997</c:v>
                </c:pt>
                <c:pt idx="86">
                  <c:v>-70.349999999999994</c:v>
                </c:pt>
                <c:pt idx="87">
                  <c:v>-69.874999999999986</c:v>
                </c:pt>
                <c:pt idx="88">
                  <c:v>-69.406999999999996</c:v>
                </c:pt>
                <c:pt idx="89">
                  <c:v>-68.965000000000003</c:v>
                </c:pt>
                <c:pt idx="90">
                  <c:v>-68.552999999999983</c:v>
                </c:pt>
                <c:pt idx="91">
                  <c:v>-68.154999999999987</c:v>
                </c:pt>
                <c:pt idx="92">
                  <c:v>-67.736000000000004</c:v>
                </c:pt>
                <c:pt idx="93">
                  <c:v>-67.293999999999997</c:v>
                </c:pt>
                <c:pt idx="94">
                  <c:v>-66.864999999999995</c:v>
                </c:pt>
                <c:pt idx="95">
                  <c:v>-66.448000000000022</c:v>
                </c:pt>
                <c:pt idx="96">
                  <c:v>-66.021000000000001</c:v>
                </c:pt>
                <c:pt idx="97">
                  <c:v>-65.58</c:v>
                </c:pt>
                <c:pt idx="98">
                  <c:v>-65.146000000000001</c:v>
                </c:pt>
                <c:pt idx="99">
                  <c:v>-64.781000000000006</c:v>
                </c:pt>
                <c:pt idx="100">
                  <c:v>-64.485000000000014</c:v>
                </c:pt>
                <c:pt idx="101">
                  <c:v>-64.198999999999998</c:v>
                </c:pt>
                <c:pt idx="102">
                  <c:v>-63.911999999999999</c:v>
                </c:pt>
                <c:pt idx="103">
                  <c:v>-63.659000000000006</c:v>
                </c:pt>
              </c:numCache>
            </c:numRef>
          </c:yVal>
        </c:ser>
        <c:ser>
          <c:idx val="2"/>
          <c:order val="3"/>
          <c:tx>
            <c:strRef>
              <c:f>'С рез экв. расч.'!$M$2</c:f>
              <c:strCache>
                <c:ptCount val="1"/>
                <c:pt idx="0">
                  <c:v>Результаты расчетов здания с одним этажем эквивалентной жесткости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'С рез экв. расч.'!$K$9:$K$112</c:f>
              <c:numCache>
                <c:formatCode>General</c:formatCode>
                <c:ptCount val="104"/>
                <c:pt idx="0">
                  <c:v>-0.5</c:v>
                </c:pt>
                <c:pt idx="1">
                  <c:v>0.72500000000000064</c:v>
                </c:pt>
                <c:pt idx="2">
                  <c:v>1.45</c:v>
                </c:pt>
                <c:pt idx="3">
                  <c:v>2.1749999999999998</c:v>
                </c:pt>
                <c:pt idx="4">
                  <c:v>2.9</c:v>
                </c:pt>
                <c:pt idx="5">
                  <c:v>3.8666999999999967</c:v>
                </c:pt>
                <c:pt idx="6">
                  <c:v>4.8333000000000004</c:v>
                </c:pt>
                <c:pt idx="7">
                  <c:v>5.8</c:v>
                </c:pt>
                <c:pt idx="8">
                  <c:v>6.8</c:v>
                </c:pt>
                <c:pt idx="9">
                  <c:v>7.8</c:v>
                </c:pt>
                <c:pt idx="10">
                  <c:v>8.8000000000000007</c:v>
                </c:pt>
                <c:pt idx="11">
                  <c:v>9.8000000000000007</c:v>
                </c:pt>
                <c:pt idx="12">
                  <c:v>10.767000000000001</c:v>
                </c:pt>
                <c:pt idx="13">
                  <c:v>11.733000000000001</c:v>
                </c:pt>
                <c:pt idx="14">
                  <c:v>12.7</c:v>
                </c:pt>
                <c:pt idx="15">
                  <c:v>13.667</c:v>
                </c:pt>
                <c:pt idx="16">
                  <c:v>14.633000000000001</c:v>
                </c:pt>
                <c:pt idx="17">
                  <c:v>15.6</c:v>
                </c:pt>
                <c:pt idx="18">
                  <c:v>16.521999999999988</c:v>
                </c:pt>
                <c:pt idx="19">
                  <c:v>17.4439999999999</c:v>
                </c:pt>
                <c:pt idx="20">
                  <c:v>18.367000000000001</c:v>
                </c:pt>
                <c:pt idx="21">
                  <c:v>19.288999999999877</c:v>
                </c:pt>
                <c:pt idx="22">
                  <c:v>20.210999999999999</c:v>
                </c:pt>
                <c:pt idx="23">
                  <c:v>21.132999999999999</c:v>
                </c:pt>
                <c:pt idx="24">
                  <c:v>22.056000000000001</c:v>
                </c:pt>
                <c:pt idx="25">
                  <c:v>22.978000000000002</c:v>
                </c:pt>
                <c:pt idx="26">
                  <c:v>23.9</c:v>
                </c:pt>
                <c:pt idx="27">
                  <c:v>24.867000000000001</c:v>
                </c:pt>
                <c:pt idx="28">
                  <c:v>25.832999999999988</c:v>
                </c:pt>
                <c:pt idx="29">
                  <c:v>26.8</c:v>
                </c:pt>
                <c:pt idx="30">
                  <c:v>27.766999999999989</c:v>
                </c:pt>
                <c:pt idx="31">
                  <c:v>28.733000000000001</c:v>
                </c:pt>
                <c:pt idx="32">
                  <c:v>29.7</c:v>
                </c:pt>
                <c:pt idx="33">
                  <c:v>30.7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34.667000000000002</c:v>
                </c:pt>
                <c:pt idx="38">
                  <c:v>35.633000000000003</c:v>
                </c:pt>
                <c:pt idx="39">
                  <c:v>36.6</c:v>
                </c:pt>
                <c:pt idx="40">
                  <c:v>37.567</c:v>
                </c:pt>
                <c:pt idx="41">
                  <c:v>38.533000000000001</c:v>
                </c:pt>
                <c:pt idx="42">
                  <c:v>39.5</c:v>
                </c:pt>
                <c:pt idx="43">
                  <c:v>40.467000000000006</c:v>
                </c:pt>
                <c:pt idx="44">
                  <c:v>41.433</c:v>
                </c:pt>
                <c:pt idx="45">
                  <c:v>42.4</c:v>
                </c:pt>
                <c:pt idx="46">
                  <c:v>43.367000000000004</c:v>
                </c:pt>
                <c:pt idx="47">
                  <c:v>44.333000000000006</c:v>
                </c:pt>
                <c:pt idx="48">
                  <c:v>45.3</c:v>
                </c:pt>
                <c:pt idx="49">
                  <c:v>46.267000000000003</c:v>
                </c:pt>
                <c:pt idx="50">
                  <c:v>47.233000000000011</c:v>
                </c:pt>
                <c:pt idx="51">
                  <c:v>48.2</c:v>
                </c:pt>
                <c:pt idx="52">
                  <c:v>49.167000000000002</c:v>
                </c:pt>
                <c:pt idx="53">
                  <c:v>50.133000000000003</c:v>
                </c:pt>
                <c:pt idx="54">
                  <c:v>51.1</c:v>
                </c:pt>
                <c:pt idx="55">
                  <c:v>52.067</c:v>
                </c:pt>
                <c:pt idx="56">
                  <c:v>53.033000000000001</c:v>
                </c:pt>
                <c:pt idx="57">
                  <c:v>54</c:v>
                </c:pt>
                <c:pt idx="58">
                  <c:v>54.967000000000006</c:v>
                </c:pt>
                <c:pt idx="59">
                  <c:v>55.933</c:v>
                </c:pt>
                <c:pt idx="60">
                  <c:v>56.9</c:v>
                </c:pt>
                <c:pt idx="61">
                  <c:v>57.867000000000004</c:v>
                </c:pt>
                <c:pt idx="62">
                  <c:v>58.833000000000006</c:v>
                </c:pt>
                <c:pt idx="63">
                  <c:v>59.8</c:v>
                </c:pt>
                <c:pt idx="64">
                  <c:v>60.767000000000003</c:v>
                </c:pt>
                <c:pt idx="65">
                  <c:v>61.733000000000011</c:v>
                </c:pt>
                <c:pt idx="66">
                  <c:v>62.7</c:v>
                </c:pt>
                <c:pt idx="67">
                  <c:v>63.7</c:v>
                </c:pt>
                <c:pt idx="68">
                  <c:v>64.7</c:v>
                </c:pt>
                <c:pt idx="69">
                  <c:v>65.7</c:v>
                </c:pt>
                <c:pt idx="70">
                  <c:v>66.7</c:v>
                </c:pt>
                <c:pt idx="71">
                  <c:v>67.667000000000002</c:v>
                </c:pt>
                <c:pt idx="72">
                  <c:v>68.632999999999981</c:v>
                </c:pt>
                <c:pt idx="73">
                  <c:v>69.599999999999994</c:v>
                </c:pt>
                <c:pt idx="74">
                  <c:v>70.566999999999993</c:v>
                </c:pt>
                <c:pt idx="75">
                  <c:v>71.533000000000001</c:v>
                </c:pt>
                <c:pt idx="76">
                  <c:v>72.5</c:v>
                </c:pt>
                <c:pt idx="77">
                  <c:v>73.421999999999997</c:v>
                </c:pt>
                <c:pt idx="78">
                  <c:v>74.343999999999994</c:v>
                </c:pt>
                <c:pt idx="79">
                  <c:v>75.266999999999996</c:v>
                </c:pt>
                <c:pt idx="80">
                  <c:v>76.188999999999979</c:v>
                </c:pt>
                <c:pt idx="81">
                  <c:v>77.111000000000004</c:v>
                </c:pt>
                <c:pt idx="82">
                  <c:v>78.033000000000001</c:v>
                </c:pt>
                <c:pt idx="83">
                  <c:v>78.956000000000003</c:v>
                </c:pt>
                <c:pt idx="84">
                  <c:v>79.877999999999986</c:v>
                </c:pt>
                <c:pt idx="85">
                  <c:v>80.8</c:v>
                </c:pt>
                <c:pt idx="86">
                  <c:v>81.766999999999996</c:v>
                </c:pt>
                <c:pt idx="87">
                  <c:v>82.733000000000004</c:v>
                </c:pt>
                <c:pt idx="88">
                  <c:v>83.7</c:v>
                </c:pt>
                <c:pt idx="89">
                  <c:v>84.667000000000002</c:v>
                </c:pt>
                <c:pt idx="90">
                  <c:v>85.632999999999981</c:v>
                </c:pt>
                <c:pt idx="91">
                  <c:v>86.6</c:v>
                </c:pt>
                <c:pt idx="92">
                  <c:v>87.6</c:v>
                </c:pt>
                <c:pt idx="93">
                  <c:v>88.6</c:v>
                </c:pt>
                <c:pt idx="94">
                  <c:v>89.6</c:v>
                </c:pt>
                <c:pt idx="95">
                  <c:v>90.6</c:v>
                </c:pt>
                <c:pt idx="96">
                  <c:v>91.566999999999993</c:v>
                </c:pt>
                <c:pt idx="97">
                  <c:v>92.533000000000001</c:v>
                </c:pt>
                <c:pt idx="98">
                  <c:v>93.5</c:v>
                </c:pt>
                <c:pt idx="99">
                  <c:v>94.224999999999994</c:v>
                </c:pt>
                <c:pt idx="100">
                  <c:v>94.95</c:v>
                </c:pt>
                <c:pt idx="101">
                  <c:v>95.674999999999983</c:v>
                </c:pt>
                <c:pt idx="102">
                  <c:v>96.4</c:v>
                </c:pt>
                <c:pt idx="103">
                  <c:v>96.9</c:v>
                </c:pt>
              </c:numCache>
            </c:numRef>
          </c:xVal>
          <c:yVal>
            <c:numRef>
              <c:f>'С рез экв. расч.'!$L$9:$L$112</c:f>
              <c:numCache>
                <c:formatCode>General</c:formatCode>
                <c:ptCount val="104"/>
                <c:pt idx="0">
                  <c:v>-63.171000000000006</c:v>
                </c:pt>
                <c:pt idx="1">
                  <c:v>-63.391000000000005</c:v>
                </c:pt>
                <c:pt idx="2">
                  <c:v>-63.637</c:v>
                </c:pt>
                <c:pt idx="3">
                  <c:v>-63.881999999999998</c:v>
                </c:pt>
                <c:pt idx="4">
                  <c:v>-64.135999999999981</c:v>
                </c:pt>
                <c:pt idx="5">
                  <c:v>-64.452000000000012</c:v>
                </c:pt>
                <c:pt idx="6">
                  <c:v>-64.834999999999994</c:v>
                </c:pt>
                <c:pt idx="7">
                  <c:v>-65.227999999999994</c:v>
                </c:pt>
                <c:pt idx="8">
                  <c:v>-65.611999999999995</c:v>
                </c:pt>
                <c:pt idx="9">
                  <c:v>-65.992000000000004</c:v>
                </c:pt>
                <c:pt idx="10">
                  <c:v>-66.388999999999982</c:v>
                </c:pt>
                <c:pt idx="11">
                  <c:v>-66.802999999999983</c:v>
                </c:pt>
                <c:pt idx="12">
                  <c:v>-67.203999999999994</c:v>
                </c:pt>
                <c:pt idx="13">
                  <c:v>-67.592000000000013</c:v>
                </c:pt>
                <c:pt idx="14">
                  <c:v>-68.001000000000005</c:v>
                </c:pt>
                <c:pt idx="15">
                  <c:v>-68.441000000000457</c:v>
                </c:pt>
                <c:pt idx="16">
                  <c:v>-68.910000000000025</c:v>
                </c:pt>
                <c:pt idx="17">
                  <c:v>-69.387</c:v>
                </c:pt>
                <c:pt idx="18">
                  <c:v>-69.831000000000003</c:v>
                </c:pt>
                <c:pt idx="19">
                  <c:v>-70.247000000000227</c:v>
                </c:pt>
                <c:pt idx="20">
                  <c:v>-70.673999999999978</c:v>
                </c:pt>
                <c:pt idx="21">
                  <c:v>-71.120999999999981</c:v>
                </c:pt>
                <c:pt idx="22">
                  <c:v>-71.592000000000013</c:v>
                </c:pt>
                <c:pt idx="23">
                  <c:v>-72.084999999999994</c:v>
                </c:pt>
                <c:pt idx="24">
                  <c:v>-72.596999999999994</c:v>
                </c:pt>
                <c:pt idx="25">
                  <c:v>-73.117999999999995</c:v>
                </c:pt>
                <c:pt idx="26">
                  <c:v>-73.622999999999948</c:v>
                </c:pt>
                <c:pt idx="27">
                  <c:v>-74.084999999999994</c:v>
                </c:pt>
                <c:pt idx="28">
                  <c:v>-74.516999999999996</c:v>
                </c:pt>
                <c:pt idx="29">
                  <c:v>-74.945000000000007</c:v>
                </c:pt>
                <c:pt idx="30">
                  <c:v>-75.384999999999991</c:v>
                </c:pt>
                <c:pt idx="31">
                  <c:v>-75.834000000000003</c:v>
                </c:pt>
                <c:pt idx="32">
                  <c:v>-76.266999999999996</c:v>
                </c:pt>
                <c:pt idx="33">
                  <c:v>-76.646000000000001</c:v>
                </c:pt>
                <c:pt idx="34">
                  <c:v>-76.977999999999994</c:v>
                </c:pt>
                <c:pt idx="35">
                  <c:v>-77.3</c:v>
                </c:pt>
                <c:pt idx="36">
                  <c:v>-77.613</c:v>
                </c:pt>
                <c:pt idx="37">
                  <c:v>-77.871999999999986</c:v>
                </c:pt>
                <c:pt idx="38">
                  <c:v>-78.077999999999989</c:v>
                </c:pt>
                <c:pt idx="39">
                  <c:v>-78.278999999999982</c:v>
                </c:pt>
                <c:pt idx="40">
                  <c:v>-78.497000000000227</c:v>
                </c:pt>
                <c:pt idx="41">
                  <c:v>-78.721999999999994</c:v>
                </c:pt>
                <c:pt idx="42">
                  <c:v>-78.909000000000006</c:v>
                </c:pt>
                <c:pt idx="43">
                  <c:v>-78.955000000000013</c:v>
                </c:pt>
                <c:pt idx="44">
                  <c:v>-78.962000000000003</c:v>
                </c:pt>
                <c:pt idx="45">
                  <c:v>-78.983999999999995</c:v>
                </c:pt>
                <c:pt idx="46">
                  <c:v>-79.034999999999997</c:v>
                </c:pt>
                <c:pt idx="47">
                  <c:v>-79.197999999999993</c:v>
                </c:pt>
                <c:pt idx="48">
                  <c:v>-79.233999999999995</c:v>
                </c:pt>
                <c:pt idx="49">
                  <c:v>-79.316999999999993</c:v>
                </c:pt>
                <c:pt idx="50">
                  <c:v>-79.364000000000004</c:v>
                </c:pt>
                <c:pt idx="51">
                  <c:v>-79.402000000000001</c:v>
                </c:pt>
                <c:pt idx="52">
                  <c:v>-79.400000000000006</c:v>
                </c:pt>
                <c:pt idx="53">
                  <c:v>-79.361000000000004</c:v>
                </c:pt>
                <c:pt idx="54">
                  <c:v>-79.315000000000012</c:v>
                </c:pt>
                <c:pt idx="55">
                  <c:v>-79.233999999999995</c:v>
                </c:pt>
                <c:pt idx="56">
                  <c:v>-79.194999999999993</c:v>
                </c:pt>
                <c:pt idx="57">
                  <c:v>-79.03</c:v>
                </c:pt>
                <c:pt idx="58">
                  <c:v>-78.977000000000004</c:v>
                </c:pt>
                <c:pt idx="59">
                  <c:v>-78.956000000000003</c:v>
                </c:pt>
                <c:pt idx="60">
                  <c:v>-78.949000000000026</c:v>
                </c:pt>
                <c:pt idx="61">
                  <c:v>-78.900999999999996</c:v>
                </c:pt>
                <c:pt idx="62">
                  <c:v>-78.712999999999994</c:v>
                </c:pt>
                <c:pt idx="63">
                  <c:v>-78.486999999999995</c:v>
                </c:pt>
                <c:pt idx="64">
                  <c:v>-78.269000000000005</c:v>
                </c:pt>
                <c:pt idx="65">
                  <c:v>-78.066999999999993</c:v>
                </c:pt>
                <c:pt idx="66">
                  <c:v>-77.86</c:v>
                </c:pt>
                <c:pt idx="67">
                  <c:v>-77.599000000000004</c:v>
                </c:pt>
                <c:pt idx="68">
                  <c:v>-77.286000000000001</c:v>
                </c:pt>
                <c:pt idx="69">
                  <c:v>-76.962999999999994</c:v>
                </c:pt>
                <c:pt idx="70">
                  <c:v>-76.628999999999948</c:v>
                </c:pt>
                <c:pt idx="71">
                  <c:v>-76.248999999999995</c:v>
                </c:pt>
                <c:pt idx="72">
                  <c:v>-75.816000000000003</c:v>
                </c:pt>
                <c:pt idx="73">
                  <c:v>-75.364999999999995</c:v>
                </c:pt>
                <c:pt idx="74">
                  <c:v>-74.924000000000007</c:v>
                </c:pt>
                <c:pt idx="75">
                  <c:v>-74.495000000000005</c:v>
                </c:pt>
                <c:pt idx="76">
                  <c:v>-74.063000000000002</c:v>
                </c:pt>
                <c:pt idx="77">
                  <c:v>-73.599000000000004</c:v>
                </c:pt>
                <c:pt idx="78">
                  <c:v>-73.093000000000004</c:v>
                </c:pt>
                <c:pt idx="79">
                  <c:v>-72.570999999999998</c:v>
                </c:pt>
                <c:pt idx="80">
                  <c:v>-72.057999999999993</c:v>
                </c:pt>
                <c:pt idx="81">
                  <c:v>-71.563999999999993</c:v>
                </c:pt>
                <c:pt idx="82">
                  <c:v>-71.092000000000013</c:v>
                </c:pt>
                <c:pt idx="83">
                  <c:v>-70.644000000000005</c:v>
                </c:pt>
                <c:pt idx="84">
                  <c:v>-70.215999999999994</c:v>
                </c:pt>
                <c:pt idx="85">
                  <c:v>-69.799000000000007</c:v>
                </c:pt>
                <c:pt idx="86">
                  <c:v>-69.353999999999999</c:v>
                </c:pt>
                <c:pt idx="87">
                  <c:v>-68.875999999999948</c:v>
                </c:pt>
                <c:pt idx="88">
                  <c:v>-68.406000000000006</c:v>
                </c:pt>
                <c:pt idx="89">
                  <c:v>-67.965000000000003</c:v>
                </c:pt>
                <c:pt idx="90">
                  <c:v>-67.554999999999993</c:v>
                </c:pt>
                <c:pt idx="91">
                  <c:v>-67.164999999999992</c:v>
                </c:pt>
                <c:pt idx="92">
                  <c:v>-66.763999999999996</c:v>
                </c:pt>
                <c:pt idx="93">
                  <c:v>-66.348000000000013</c:v>
                </c:pt>
                <c:pt idx="94">
                  <c:v>-65.950999999999993</c:v>
                </c:pt>
                <c:pt idx="95">
                  <c:v>-65.569000000000003</c:v>
                </c:pt>
                <c:pt idx="96">
                  <c:v>-65.183999999999983</c:v>
                </c:pt>
                <c:pt idx="97">
                  <c:v>-64.790000000000006</c:v>
                </c:pt>
                <c:pt idx="98">
                  <c:v>-64.406000000000006</c:v>
                </c:pt>
                <c:pt idx="99">
                  <c:v>-64.088999999999999</c:v>
                </c:pt>
                <c:pt idx="100">
                  <c:v>-63.833000000000006</c:v>
                </c:pt>
                <c:pt idx="101">
                  <c:v>-63.588000000000001</c:v>
                </c:pt>
                <c:pt idx="102">
                  <c:v>-63.341999999999999</c:v>
                </c:pt>
                <c:pt idx="103">
                  <c:v>-63.121000000000002</c:v>
                </c:pt>
              </c:numCache>
            </c:numRef>
          </c:yVal>
        </c:ser>
        <c:axId val="55452800"/>
        <c:axId val="55478912"/>
      </c:scatterChart>
      <c:valAx>
        <c:axId val="55452800"/>
        <c:scaling>
          <c:orientation val="minMax"/>
          <c:max val="100"/>
          <c:min val="-0.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9208585777416316"/>
              <c:y val="7.7125058495184043E-2"/>
            </c:manualLayout>
          </c:layout>
        </c:title>
        <c:numFmt formatCode="General" sourceLinked="1"/>
        <c:majorTickMark val="in"/>
        <c:tickLblPos val="high"/>
        <c:spPr>
          <a:ln w="31750">
            <a:solidFill>
              <a:schemeClr val="tx1"/>
            </a:solidFill>
          </a:ln>
        </c:spPr>
        <c:crossAx val="55478912"/>
        <c:crosses val="autoZero"/>
        <c:crossBetween val="midCat"/>
        <c:majorUnit val="10"/>
      </c:valAx>
      <c:valAx>
        <c:axId val="55478912"/>
        <c:scaling>
          <c:orientation val="minMax"/>
          <c:max val="-55"/>
          <c:min val="-83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мм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6.0142301024236546E-2"/>
              <c:y val="0.68879544905475865"/>
            </c:manualLayout>
          </c:layout>
        </c:title>
        <c:numFmt formatCode="General" sourceLinked="1"/>
        <c:tickLblPos val="nextTo"/>
        <c:spPr>
          <a:ln w="31750">
            <a:solidFill>
              <a:sysClr val="windowText" lastClr="000000"/>
            </a:solidFill>
          </a:ln>
        </c:spPr>
        <c:crossAx val="55452800"/>
        <c:crosses val="autoZero"/>
        <c:crossBetween val="midCat"/>
        <c:majorUnit val="4"/>
      </c:valAx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0.33463</cdr:x>
      <cdr:y>0.20253</cdr:y>
    </cdr:from>
    <cdr:to>
      <cdr:x>0.67325</cdr:x>
      <cdr:y>0.27848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59832" y="1152128"/>
          <a:ext cx="30963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EDA44E-A5DF-4DFB-8F99-DB8AC09CF34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B8BD43-C938-4443-8DC0-01056C4755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Mamba\Desktop\ur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" y="1"/>
            <a:ext cx="91332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496944" cy="1470025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Myriad Pro Cond" pitchFamily="34" charset="0"/>
                <a:cs typeface="Angsana New" pitchFamily="18" charset="-34"/>
              </a:rPr>
              <a:t>Влияние несущего каркаса здания на усилия в фундаментной плите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772816"/>
            <a:ext cx="6400800" cy="93610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В.Г. Федоровский</a:t>
            </a:r>
          </a:p>
          <a:p>
            <a:pPr algn="r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С.О. </a:t>
            </a:r>
            <a:r>
              <a:rPr lang="ru-RU" sz="2000" dirty="0" err="1" smtClean="0">
                <a:latin typeface="Cambria Math" pitchFamily="18" charset="0"/>
                <a:ea typeface="Cambria Math" pitchFamily="18" charset="0"/>
              </a:rPr>
              <a:t>Шулятьев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4" descr="знак нииос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424632"/>
            <a:ext cx="1500166" cy="14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517232"/>
            <a:ext cx="7416824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НАУЧНО-ИССЛЕДОВАТЕЛЬСКИЙ, ПРОЕКТНО-ИЗЫСКАТЕЛЬСТКИЙ </a:t>
            </a:r>
            <a:endParaRPr lang="ru-RU" sz="14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КОНСТРУКТОРСКО-ТЕХНОЛОГИЧЕСКИЙ ИНСТИТУТ </a:t>
            </a:r>
            <a:endParaRPr lang="ru-RU" sz="14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ОСНОВАНИЙ </a:t>
            </a:r>
            <a:r>
              <a:rPr lang="ru-RU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И ПОДЗЕМНЫХ СООРУЖЕНИЙ ИМ. Н.М. ГЕРСЕВАНОВА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(НИИОСП ИМ. Н.М. ГЕРСЕВАНОВА)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620689"/>
            <a:ext cx="777686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1400" dirty="0" smtClean="0">
                <a:solidFill>
                  <a:srgbClr val="00118E"/>
                </a:solidFill>
                <a:latin typeface="Cambria Math" pitchFamily="18" charset="0"/>
                <a:ea typeface="Cambria Math" pitchFamily="18" charset="0"/>
              </a:rPr>
              <a:t>ЕЖЕГОДНЫЙ СЕМИНАР "РАСЧЕТ И ПРОЕКТИРОВАНИЕ КОНСТРУКЦИЙ В СРЕДЕ SCAD OFFICE".</a:t>
            </a:r>
          </a:p>
          <a:p>
            <a:pPr algn="ctr"/>
            <a:r>
              <a:rPr lang="ru-RU" sz="1400" dirty="0" smtClean="0">
                <a:solidFill>
                  <a:srgbClr val="00118E"/>
                </a:solidFill>
                <a:latin typeface="Cambria Math" pitchFamily="18" charset="0"/>
                <a:ea typeface="Cambria Math" pitchFamily="18" charset="0"/>
              </a:rPr>
              <a:t>22-23 АПРЕЛЯ 2013 Г. МОСКВА.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118E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pic>
        <p:nvPicPr>
          <p:cNvPr id="1026" name="Picture 2" descr="C:\Users\Mamba\Desktop\sc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648" cy="666750"/>
          </a:xfrm>
          <a:prstGeom prst="rect">
            <a:avLst/>
          </a:prstGeom>
          <a:noFill/>
        </p:spPr>
      </p:pic>
      <p:pic>
        <p:nvPicPr>
          <p:cNvPr id="1027" name="Picture 3" descr="C:\Users\Mamba\Desktop\struct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0"/>
            <a:ext cx="1368152" cy="657225"/>
          </a:xfrm>
          <a:prstGeom prst="rect">
            <a:avLst/>
          </a:prstGeom>
          <a:noFill/>
        </p:spPr>
      </p:pic>
      <p:pic>
        <p:nvPicPr>
          <p:cNvPr id="1028" name="Picture 4" descr="C:\Users\Mamba\Desktop\head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0"/>
            <a:ext cx="3456384" cy="666750"/>
          </a:xfrm>
          <a:prstGeom prst="rect">
            <a:avLst/>
          </a:prstGeom>
          <a:noFill/>
        </p:spPr>
      </p:pic>
      <p:pic>
        <p:nvPicPr>
          <p:cNvPr id="1029" name="Picture 5" descr="C:\Users\Mamba\Desktop\head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0"/>
            <a:ext cx="2915816" cy="666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00034" y="1142984"/>
          <a:ext cx="8072494" cy="559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6176" y="2060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latin typeface="Arial"/>
                <a:cs typeface="Arial"/>
              </a:rPr>
              <a:t>δ</a:t>
            </a:r>
            <a:r>
              <a:rPr lang="ru-RU" u="sng" dirty="0" smtClean="0">
                <a:latin typeface="Arial"/>
                <a:cs typeface="Arial"/>
              </a:rPr>
              <a:t>=0,4 м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501008"/>
            <a:ext cx="990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latin typeface="Arial"/>
                <a:cs typeface="Arial"/>
              </a:rPr>
              <a:t>δ</a:t>
            </a:r>
            <a:r>
              <a:rPr lang="ru-RU" u="sng" dirty="0" smtClean="0">
                <a:latin typeface="Arial"/>
                <a:cs typeface="Arial"/>
              </a:rPr>
              <a:t>=0,3 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996952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/>
                <a:cs typeface="Arial"/>
              </a:rPr>
              <a:t>δ</a:t>
            </a:r>
            <a:r>
              <a:rPr lang="ru-RU" u="sng" dirty="0" smtClean="0">
                <a:latin typeface="Arial"/>
                <a:cs typeface="Arial"/>
              </a:rPr>
              <a:t>=0,35 </a:t>
            </a:r>
            <a:r>
              <a:rPr lang="ru-RU" u="sng" dirty="0" smtClean="0">
                <a:latin typeface="Arial"/>
                <a:cs typeface="Arial"/>
              </a:rPr>
              <a:t>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933056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/>
                <a:cs typeface="Arial"/>
              </a:rPr>
              <a:t>δ</a:t>
            </a:r>
            <a:r>
              <a:rPr lang="ru-RU" u="sng" dirty="0" smtClean="0">
                <a:latin typeface="Arial"/>
                <a:cs typeface="Arial"/>
              </a:rPr>
              <a:t>=0,25 </a:t>
            </a:r>
            <a:r>
              <a:rPr lang="ru-RU" u="sng" dirty="0" smtClean="0">
                <a:latin typeface="Arial"/>
                <a:cs typeface="Arial"/>
              </a:rPr>
              <a:t>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365104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/>
                <a:cs typeface="Arial"/>
              </a:rPr>
              <a:t>δ</a:t>
            </a:r>
            <a:r>
              <a:rPr lang="ru-RU" u="sng" dirty="0" smtClean="0">
                <a:latin typeface="Arial"/>
                <a:cs typeface="Arial"/>
              </a:rPr>
              <a:t>=0,2 </a:t>
            </a:r>
            <a:r>
              <a:rPr lang="ru-RU" u="sng" dirty="0" smtClean="0">
                <a:latin typeface="Arial"/>
                <a:cs typeface="Arial"/>
              </a:rPr>
              <a:t>м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020272" y="2348880"/>
            <a:ext cx="64807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88224" y="3284984"/>
            <a:ext cx="122413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152" y="3789040"/>
            <a:ext cx="1584176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20072" y="4221088"/>
            <a:ext cx="144016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4653136"/>
            <a:ext cx="1296144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771800" y="472514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>
                <a:latin typeface="Arial"/>
                <a:cs typeface="Arial"/>
              </a:rPr>
              <a:t>δ</a:t>
            </a:r>
            <a:r>
              <a:rPr lang="ru-RU" u="sng" dirty="0" smtClean="0">
                <a:latin typeface="Arial"/>
                <a:cs typeface="Arial"/>
              </a:rPr>
              <a:t>=0,15 м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779912" y="5013176"/>
            <a:ext cx="1368152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7584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Зависимость приведенной жесткости одного этажа (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ru-RU" dirty="0" smtClean="0">
                <a:solidFill>
                  <a:srgbClr val="0070C0"/>
                </a:solidFill>
              </a:rPr>
              <a:t>, м</a:t>
            </a:r>
            <a:r>
              <a:rPr lang="ru-RU" baseline="30000" dirty="0" smtClean="0">
                <a:solidFill>
                  <a:srgbClr val="0070C0"/>
                </a:solidFill>
              </a:rPr>
              <a:t>3</a:t>
            </a:r>
            <a:r>
              <a:rPr lang="ru-RU" dirty="0" smtClean="0">
                <a:solidFill>
                  <a:srgbClr val="0070C0"/>
                </a:solidFill>
              </a:rPr>
              <a:t>) от количества этажей (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ru-RU" dirty="0" smtClean="0">
                <a:solidFill>
                  <a:srgbClr val="0070C0"/>
                </a:solidFill>
              </a:rPr>
              <a:t>) и толщины плит перекрытия (</a:t>
            </a:r>
            <a:r>
              <a:rPr lang="en-US" dirty="0" smtClean="0">
                <a:solidFill>
                  <a:srgbClr val="0070C0"/>
                </a:solidFill>
              </a:rPr>
              <a:t>δ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57224" y="571480"/>
            <a:ext cx="7786742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</a:rPr>
              <a:t>Формула приведенной жесткости плиты перекрытия одного этажа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214818"/>
            <a:ext cx="1495425" cy="361950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39752" y="4149080"/>
            <a:ext cx="6336704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Arial" pitchFamily="34" charset="0"/>
              </a:rPr>
              <a:t> - </a:t>
            </a:r>
            <a:r>
              <a:rPr lang="ru-RU" dirty="0" smtClean="0"/>
              <a:t>коэффициент, зависящий от приведенной толщины плит </a:t>
            </a:r>
            <a:r>
              <a:rPr lang="ru-RU" dirty="0" smtClean="0"/>
              <a:t>перекрытия </a:t>
            </a:r>
            <a:r>
              <a:rPr lang="ru-RU" dirty="0" smtClean="0"/>
              <a:t>исходного здания</a:t>
            </a:r>
            <a:r>
              <a:rPr lang="en-US" dirty="0" smtClean="0">
                <a:latin typeface="Arial" pitchFamily="34" charset="0"/>
              </a:rPr>
              <a:t> 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85786" y="3643314"/>
            <a:ext cx="7786742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Arial" pitchFamily="34" charset="0"/>
              </a:rPr>
              <a:t>n  - </a:t>
            </a:r>
            <a:r>
              <a:rPr lang="ru-RU" dirty="0" smtClean="0">
                <a:latin typeface="Arial" pitchFamily="34" charset="0"/>
              </a:rPr>
              <a:t>количество этажей</a:t>
            </a:r>
            <a:r>
              <a:rPr lang="en-US" dirty="0" smtClean="0">
                <a:latin typeface="Arial" pitchFamily="34" charset="0"/>
              </a:rPr>
              <a:t> (</a:t>
            </a:r>
            <a:r>
              <a:rPr lang="ru-RU" dirty="0" smtClean="0">
                <a:latin typeface="Arial" pitchFamily="34" charset="0"/>
              </a:rPr>
              <a:t>от </a:t>
            </a:r>
            <a:r>
              <a:rPr lang="en-US" dirty="0" smtClean="0">
                <a:latin typeface="Arial" pitchFamily="34" charset="0"/>
              </a:rPr>
              <a:t>3 </a:t>
            </a:r>
            <a:r>
              <a:rPr lang="ru-RU" dirty="0" smtClean="0">
                <a:latin typeface="Arial" pitchFamily="34" charset="0"/>
              </a:rPr>
              <a:t>до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40)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725144"/>
            <a:ext cx="1362075" cy="895350"/>
          </a:xfrm>
          <a:prstGeom prst="rect">
            <a:avLst/>
          </a:prstGeom>
          <a:noFill/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771800" y="5000636"/>
            <a:ext cx="6048672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</a:rPr>
              <a:t>приведенная толщина плит перекрытий </a:t>
            </a:r>
            <a:r>
              <a:rPr lang="en-US" dirty="0" smtClean="0">
                <a:latin typeface="Arial" pitchFamily="34" charset="0"/>
              </a:rPr>
              <a:t>(0.15</a:t>
            </a:r>
            <a:r>
              <a:rPr lang="ru-RU" dirty="0" smtClean="0">
                <a:latin typeface="Arial" pitchFamily="34" charset="0"/>
              </a:rPr>
              <a:t>…0</a:t>
            </a:r>
            <a:r>
              <a:rPr lang="en-US" dirty="0" smtClean="0">
                <a:latin typeface="Arial" pitchFamily="34" charset="0"/>
              </a:rPr>
              <a:t>.4 </a:t>
            </a:r>
            <a:r>
              <a:rPr lang="en-US" dirty="0" smtClean="0">
                <a:latin typeface="Arial" pitchFamily="34" charset="0"/>
              </a:rPr>
              <a:t>m) 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5786" y="5786454"/>
            <a:ext cx="7786742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err="1" smtClean="0"/>
              <a:t>δ</a:t>
            </a:r>
            <a:r>
              <a:rPr lang="en-US" baseline="-25000" dirty="0" smtClean="0"/>
              <a:t>le</a:t>
            </a:r>
            <a:r>
              <a:rPr lang="en-US" dirty="0" smtClean="0">
                <a:latin typeface="Arial" pitchFamily="34" charset="0"/>
              </a:rPr>
              <a:t> 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толщина плиты перекрытия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этажа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85992"/>
            <a:ext cx="1885950" cy="733425"/>
          </a:xfrm>
          <a:prstGeom prst="rect">
            <a:avLst/>
          </a:prstGeom>
          <a:noFill/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929058" y="2500306"/>
            <a:ext cx="4171334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</a:rPr>
              <a:t>цилиндрическая жесткость плиты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00100" y="3143248"/>
            <a:ext cx="7786742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latin typeface="Arial" pitchFamily="34" charset="0"/>
              </a:rPr>
              <a:t>  </a:t>
            </a:r>
            <a:r>
              <a:rPr lang="el-GR" dirty="0" smtClean="0">
                <a:latin typeface="Arial" pitchFamily="34" charset="0"/>
              </a:rPr>
              <a:t>δ</a:t>
            </a:r>
            <a:r>
              <a:rPr lang="en-US" baseline="-25000" dirty="0" smtClean="0">
                <a:latin typeface="Arial" pitchFamily="34" charset="0"/>
              </a:rPr>
              <a:t>0</a:t>
            </a:r>
            <a:r>
              <a:rPr lang="en-US" baseline="30000" dirty="0" smtClean="0">
                <a:latin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</a:rPr>
              <a:t>- </a:t>
            </a:r>
            <a:r>
              <a:rPr lang="ru-RU" dirty="0" smtClean="0"/>
              <a:t>эквивалентная толщина плиты перекрытия одного этажа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571612"/>
            <a:ext cx="4962525" cy="438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МИД\MID3\МИД\Статья МИД\600x_scale_thumb_397077651241517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42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0"/>
            <a:ext cx="4786314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3968" y="116632"/>
            <a:ext cx="4967444" cy="7858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300" dirty="0" smtClean="0">
                <a:solidFill>
                  <a:srgbClr val="002060"/>
                </a:solidFill>
                <a:latin typeface="Book Antiqua" pitchFamily="18" charset="0"/>
              </a:rPr>
              <a:t>Министерство Иностранных Дел Российской Федерации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29124" y="1214422"/>
            <a:ext cx="4714876" cy="7858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900" dirty="0" smtClean="0">
                <a:latin typeface="Book Antiqua" pitchFamily="18" charset="0"/>
              </a:rPr>
              <a:t>Построено в</a:t>
            </a:r>
            <a:r>
              <a:rPr lang="en-US" sz="1900" dirty="0" smtClean="0">
                <a:latin typeface="Book Antiqua" pitchFamily="18" charset="0"/>
              </a:rPr>
              <a:t> </a:t>
            </a:r>
            <a:r>
              <a:rPr lang="en-US" sz="1900" dirty="0" smtClean="0">
                <a:latin typeface="Book Antiqua" pitchFamily="18" charset="0"/>
              </a:rPr>
              <a:t>1952 </a:t>
            </a:r>
            <a:r>
              <a:rPr lang="ru-RU" sz="1900" dirty="0" smtClean="0">
                <a:latin typeface="Book Antiqua" pitchFamily="18" charset="0"/>
              </a:rPr>
              <a:t>с</a:t>
            </a:r>
            <a:r>
              <a:rPr lang="en-US" sz="1900" dirty="0" smtClean="0">
                <a:latin typeface="Book Antiqua" pitchFamily="18" charset="0"/>
              </a:rPr>
              <a:t> </a:t>
            </a:r>
            <a:r>
              <a:rPr lang="en-US" sz="1900" dirty="0" smtClean="0">
                <a:latin typeface="Book Antiqua" pitchFamily="18" charset="0"/>
              </a:rPr>
              <a:t>16 </a:t>
            </a:r>
            <a:r>
              <a:rPr lang="ru-RU" sz="1900" dirty="0" smtClean="0">
                <a:latin typeface="Book Antiqua" pitchFamily="18" charset="0"/>
              </a:rPr>
              <a:t>и</a:t>
            </a:r>
            <a:r>
              <a:rPr lang="en-US" sz="1900" dirty="0" smtClean="0">
                <a:latin typeface="Book Antiqua" pitchFamily="18" charset="0"/>
              </a:rPr>
              <a:t> </a:t>
            </a:r>
            <a:r>
              <a:rPr lang="en-US" sz="1900" dirty="0" smtClean="0">
                <a:latin typeface="Book Antiqua" pitchFamily="18" charset="0"/>
              </a:rPr>
              <a:t>28 </a:t>
            </a:r>
            <a:r>
              <a:rPr lang="ru-RU" sz="1900" dirty="0" smtClean="0">
                <a:latin typeface="Book Antiqua" pitchFamily="18" charset="0"/>
              </a:rPr>
              <a:t>надземными и двумя подземными этажами</a:t>
            </a:r>
            <a:endParaRPr kumimoji="0" lang="ru-RU" sz="19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429124" y="2060848"/>
            <a:ext cx="4714876" cy="7858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900" dirty="0" smtClean="0">
                <a:latin typeface="Book Antiqua" pitchFamily="18" charset="0"/>
              </a:rPr>
              <a:t>Высота </a:t>
            </a:r>
            <a:r>
              <a:rPr lang="ru-RU" sz="1900" dirty="0" smtClean="0">
                <a:latin typeface="Book Antiqua" pitchFamily="18" charset="0"/>
              </a:rPr>
              <a:t>здания</a:t>
            </a:r>
            <a:r>
              <a:rPr lang="en-US" sz="1900" dirty="0" smtClean="0">
                <a:latin typeface="Book Antiqua" pitchFamily="18" charset="0"/>
              </a:rPr>
              <a:t> </a:t>
            </a:r>
            <a:r>
              <a:rPr lang="en-US" sz="1900" dirty="0" smtClean="0">
                <a:latin typeface="Book Antiqua" pitchFamily="18" charset="0"/>
              </a:rPr>
              <a:t>172 </a:t>
            </a:r>
            <a:r>
              <a:rPr lang="ru-RU" sz="1900" dirty="0" smtClean="0">
                <a:latin typeface="Book Antiqua" pitchFamily="18" charset="0"/>
              </a:rPr>
              <a:t>м</a:t>
            </a:r>
            <a:r>
              <a:rPr lang="en-US" sz="1900" dirty="0" smtClean="0">
                <a:latin typeface="Book Antiqua" pitchFamily="18" charset="0"/>
              </a:rPr>
              <a:t> (</a:t>
            </a:r>
            <a:r>
              <a:rPr lang="ru-RU" sz="1900" dirty="0" smtClean="0">
                <a:latin typeface="Book Antiqua" pitchFamily="18" charset="0"/>
              </a:rPr>
              <a:t>включая шпиль</a:t>
            </a:r>
            <a:r>
              <a:rPr lang="en-US" sz="1900" dirty="0" smtClean="0">
                <a:latin typeface="Book Antiqua" pitchFamily="18" charset="0"/>
              </a:rPr>
              <a:t>) </a:t>
            </a:r>
            <a:endParaRPr kumimoji="0" lang="ru-RU" sz="19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29124" y="2636912"/>
            <a:ext cx="4714876" cy="50006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900" dirty="0" smtClean="0">
                <a:latin typeface="Book Antiqua" pitchFamily="18" charset="0"/>
              </a:rPr>
              <a:t>Конструктивная схема – полный металлический каркас  </a:t>
            </a:r>
            <a:r>
              <a:rPr lang="en-US" sz="1900" dirty="0" smtClean="0">
                <a:latin typeface="Book Antiqua" pitchFamily="18" charset="0"/>
              </a:rPr>
              <a:t> </a:t>
            </a:r>
            <a:endParaRPr kumimoji="0" lang="ru-RU" sz="19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357686" y="4357694"/>
            <a:ext cx="4786314" cy="50006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latin typeface="Book Antiqua" pitchFamily="18" charset="0"/>
              </a:rPr>
              <a:t>Толщина плит перекрытий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– 0,15 </a:t>
            </a:r>
            <a:r>
              <a:rPr lang="ru-RU" sz="2000" dirty="0" smtClean="0">
                <a:latin typeface="Book Antiqua" pitchFamily="18" charset="0"/>
              </a:rPr>
              <a:t>м</a:t>
            </a:r>
            <a:r>
              <a:rPr lang="en-US" sz="2000" dirty="0" smtClean="0">
                <a:latin typeface="Book Antiqua" pitchFamily="18" charset="0"/>
              </a:rPr>
              <a:t>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7686" y="3857628"/>
            <a:ext cx="4786314" cy="50006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latin typeface="Book Antiqua" pitchFamily="18" charset="0"/>
              </a:rPr>
              <a:t>Высота этажа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– 4,1 </a:t>
            </a:r>
            <a:r>
              <a:rPr lang="ru-RU" sz="2000" dirty="0" smtClean="0">
                <a:latin typeface="Book Antiqua" pitchFamily="18" charset="0"/>
              </a:rPr>
              <a:t>м</a:t>
            </a:r>
            <a:r>
              <a:rPr lang="en-US" sz="2000" dirty="0" smtClean="0">
                <a:latin typeface="Book Antiqua" pitchFamily="18" charset="0"/>
              </a:rPr>
              <a:t>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357686" y="4857760"/>
            <a:ext cx="4786314" cy="71438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900" dirty="0" smtClean="0">
                <a:latin typeface="Book Antiqua" pitchFamily="18" charset="0"/>
              </a:rPr>
              <a:t>Несущие элементы – рамы, колонны</a:t>
            </a:r>
            <a:r>
              <a:rPr lang="en-US" sz="1900" dirty="0" smtClean="0">
                <a:latin typeface="Book Antiqua" pitchFamily="18" charset="0"/>
              </a:rPr>
              <a:t> </a:t>
            </a:r>
            <a:r>
              <a:rPr lang="ru-RU" sz="1900" dirty="0" smtClean="0">
                <a:latin typeface="Book Antiqua" pitchFamily="18" charset="0"/>
              </a:rPr>
              <a:t>из несущей арматуры </a:t>
            </a:r>
            <a:r>
              <a:rPr lang="en-US" sz="1900" dirty="0" smtClean="0">
                <a:latin typeface="Book Antiqua" pitchFamily="18" charset="0"/>
              </a:rPr>
              <a:t> </a:t>
            </a:r>
            <a:r>
              <a:rPr lang="en-US" sz="1900" dirty="0" smtClean="0">
                <a:latin typeface="Book Antiqua" pitchFamily="18" charset="0"/>
              </a:rPr>
              <a:t>0,6x0,6 </a:t>
            </a:r>
            <a:r>
              <a:rPr lang="en-US" sz="1900" dirty="0" smtClean="0">
                <a:latin typeface="Book Antiqua" pitchFamily="18" charset="0"/>
              </a:rPr>
              <a:t>m</a:t>
            </a:r>
            <a:r>
              <a:rPr lang="ru-RU" sz="1900" dirty="0" smtClean="0">
                <a:latin typeface="Book Antiqua" pitchFamily="18" charset="0"/>
              </a:rPr>
              <a:t> </a:t>
            </a:r>
            <a:endParaRPr kumimoji="0" lang="ru-RU" sz="19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357686" y="5715016"/>
            <a:ext cx="4786314" cy="71438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latin typeface="Book Antiqua" pitchFamily="18" charset="0"/>
              </a:rPr>
              <a:t>Ограждающие и внутренние стены – самонесущие с поэтажной разрезкой</a:t>
            </a:r>
            <a:r>
              <a:rPr lang="en-US" sz="2000" dirty="0" smtClean="0">
                <a:latin typeface="Book Antiqua" pitchFamily="18" charset="0"/>
              </a:rPr>
              <a:t>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357686" y="3357562"/>
            <a:ext cx="4786314" cy="42862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</a:rPr>
              <a:t>Шаг колонн</a:t>
            </a:r>
            <a:r>
              <a:rPr kumimoji="0" lang="en-US" sz="20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</a:rPr>
              <a:t> </a:t>
            </a:r>
            <a:r>
              <a:rPr kumimoji="0" lang="en-US" sz="20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</a:rPr>
              <a:t>5,8x5,8 </a:t>
            </a:r>
            <a:r>
              <a:rPr kumimoji="0" lang="ru-RU" sz="20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</a:rPr>
              <a:t>м</a:t>
            </a:r>
            <a:r>
              <a:rPr kumimoji="0" lang="en-US" sz="20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</a:rPr>
              <a:t>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Mamba\Desktop\razrez.jpg"/>
          <p:cNvPicPr/>
          <p:nvPr/>
        </p:nvPicPr>
        <p:blipFill>
          <a:blip r:embed="rId2" cstate="print"/>
          <a:srcRect l="10041" r="10060" b="-46"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14876" y="5000636"/>
            <a:ext cx="500066" cy="357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1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29124" y="5301208"/>
            <a:ext cx="430908" cy="41380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00192" y="4857736"/>
            <a:ext cx="2643206" cy="200026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1 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насыпной грунт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2 –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песок ср. крупности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3 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суглинок пластичный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4 –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известняк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5 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твердая глина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347864" y="357166"/>
            <a:ext cx="5796136" cy="164307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Фундамент с размерами в плане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97,4 x 47,8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 коробчатого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типа высотой 5,45 м с верхней плитой толщиной 1,1 м, нижней плитой 1,2 м и сеткой стен толщиной 0,8 м.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635896" y="1772816"/>
            <a:ext cx="5508104" cy="129614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B050"/>
                </a:solidFill>
              </a:rPr>
              <a:t>Среднее давление под подошвой фундамента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485 </a:t>
            </a:r>
            <a:r>
              <a:rPr lang="ru-RU" sz="2000" dirty="0" smtClean="0">
                <a:solidFill>
                  <a:srgbClr val="00B050"/>
                </a:solidFill>
              </a:rPr>
              <a:t>кН</a:t>
            </a:r>
            <a:r>
              <a:rPr lang="en-US" sz="2000" dirty="0" smtClean="0">
                <a:solidFill>
                  <a:srgbClr val="00B050"/>
                </a:solidFill>
              </a:rPr>
              <a:t>/</a:t>
            </a:r>
            <a:r>
              <a:rPr lang="ru-RU" sz="2000" dirty="0" smtClean="0">
                <a:solidFill>
                  <a:srgbClr val="00B050"/>
                </a:solidFill>
              </a:rPr>
              <a:t>м</a:t>
            </a:r>
            <a:r>
              <a:rPr lang="en-US" sz="2000" baseline="30000" dirty="0" smtClean="0">
                <a:solidFill>
                  <a:srgbClr val="00B050"/>
                </a:solidFill>
              </a:rPr>
              <a:t>2</a:t>
            </a:r>
            <a:r>
              <a:rPr lang="ru-RU" sz="2000" dirty="0" smtClean="0">
                <a:solidFill>
                  <a:srgbClr val="00B050"/>
                </a:solidFill>
              </a:rPr>
              <a:t> в центральной части 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428 </a:t>
            </a:r>
            <a:r>
              <a:rPr lang="ru-RU" sz="2000" dirty="0" smtClean="0">
                <a:solidFill>
                  <a:srgbClr val="00B050"/>
                </a:solidFill>
              </a:rPr>
              <a:t>кН</a:t>
            </a:r>
            <a:r>
              <a:rPr lang="en-US" sz="2000" dirty="0" smtClean="0">
                <a:solidFill>
                  <a:srgbClr val="00B050"/>
                </a:solidFill>
              </a:rPr>
              <a:t>/</a:t>
            </a:r>
            <a:r>
              <a:rPr lang="ru-RU" sz="2000" dirty="0" smtClean="0">
                <a:solidFill>
                  <a:srgbClr val="00B050"/>
                </a:solidFill>
              </a:rPr>
              <a:t>м</a:t>
            </a:r>
            <a:r>
              <a:rPr lang="en-US" sz="2000" baseline="30000" dirty="0" smtClean="0">
                <a:solidFill>
                  <a:srgbClr val="00B050"/>
                </a:solidFill>
              </a:rPr>
              <a:t>2  </a:t>
            </a:r>
            <a:r>
              <a:rPr lang="ru-RU" sz="2000" dirty="0" smtClean="0">
                <a:solidFill>
                  <a:srgbClr val="00B050"/>
                </a:solidFill>
              </a:rPr>
              <a:t>в краевой части, что превышает бытовое давление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(180 </a:t>
            </a:r>
            <a:r>
              <a:rPr lang="ru-RU" sz="2000" dirty="0" smtClean="0">
                <a:solidFill>
                  <a:srgbClr val="00B050"/>
                </a:solidFill>
              </a:rPr>
              <a:t>кН</a:t>
            </a:r>
            <a:r>
              <a:rPr lang="en-US" sz="2000" dirty="0" smtClean="0">
                <a:solidFill>
                  <a:srgbClr val="00B050"/>
                </a:solidFill>
              </a:rPr>
              <a:t>/</a:t>
            </a:r>
            <a:r>
              <a:rPr lang="ru-RU" sz="2000" dirty="0" smtClean="0">
                <a:solidFill>
                  <a:srgbClr val="00B050"/>
                </a:solidFill>
              </a:rPr>
              <a:t>м</a:t>
            </a:r>
            <a:r>
              <a:rPr lang="en-US" sz="2000" baseline="30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).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endParaRPr lang="en-US" sz="2000" baseline="30000" dirty="0" smtClean="0">
              <a:solidFill>
                <a:srgbClr val="00B05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32040" y="5157192"/>
            <a:ext cx="500066" cy="357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2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32040" y="5445224"/>
            <a:ext cx="500066" cy="357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3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32040" y="5733256"/>
            <a:ext cx="500066" cy="357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2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16016" y="5949280"/>
            <a:ext cx="500066" cy="357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4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932040" y="6021288"/>
            <a:ext cx="500066" cy="3600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5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76056" y="6165304"/>
            <a:ext cx="500066" cy="357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4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716016" y="6453336"/>
            <a:ext cx="500066" cy="3571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4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220072" y="6309320"/>
            <a:ext cx="500066" cy="36004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5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499992" y="5445224"/>
            <a:ext cx="576064" cy="36004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99992" y="5733256"/>
            <a:ext cx="576064" cy="14401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0"/>
          </p:cNvCxnSpPr>
          <p:nvPr/>
        </p:nvCxnSpPr>
        <p:spPr>
          <a:xfrm flipH="1">
            <a:off x="4499992" y="6021288"/>
            <a:ext cx="682081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572000" y="6237312"/>
            <a:ext cx="288032" cy="7200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499992" y="6309320"/>
            <a:ext cx="576064" cy="7200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572000" y="6435096"/>
            <a:ext cx="648072" cy="1824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4499992" y="6453336"/>
            <a:ext cx="864096" cy="14401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427984" y="6669360"/>
            <a:ext cx="432048" cy="7200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w="med" len="sm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139952" y="3212976"/>
            <a:ext cx="5004048" cy="165618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0070C0"/>
                </a:solidFill>
              </a:rPr>
              <a:t>Основанием фундамента является</a:t>
            </a:r>
            <a:r>
              <a:rPr lang="en-US" sz="1900" dirty="0" smtClean="0">
                <a:solidFill>
                  <a:srgbClr val="0070C0"/>
                </a:solidFill>
              </a:rPr>
              <a:t> 11 </a:t>
            </a:r>
            <a:r>
              <a:rPr lang="ru-RU" sz="1900" dirty="0" smtClean="0">
                <a:solidFill>
                  <a:srgbClr val="0070C0"/>
                </a:solidFill>
              </a:rPr>
              <a:t>м слой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</a:rPr>
              <a:t>песка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</a:rPr>
              <a:t>с модулем деформации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40 </a:t>
            </a:r>
            <a:r>
              <a:rPr lang="ru-RU" sz="1900" dirty="0" smtClean="0">
                <a:solidFill>
                  <a:srgbClr val="0070C0"/>
                </a:solidFill>
              </a:rPr>
              <a:t>МПа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</a:rPr>
              <a:t>и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ru-RU" sz="1900" dirty="0" smtClean="0">
                <a:solidFill>
                  <a:srgbClr val="0070C0"/>
                </a:solidFill>
              </a:rPr>
              <a:t>модулем упругости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en-US" sz="1900" dirty="0" smtClean="0">
                <a:solidFill>
                  <a:srgbClr val="0070C0"/>
                </a:solidFill>
              </a:rPr>
              <a:t>60 </a:t>
            </a:r>
            <a:r>
              <a:rPr lang="ru-RU" sz="1900" dirty="0" smtClean="0">
                <a:solidFill>
                  <a:srgbClr val="0070C0"/>
                </a:solidFill>
              </a:rPr>
              <a:t>МПа</a:t>
            </a:r>
            <a:r>
              <a:rPr lang="en-US" sz="1900" dirty="0" smtClean="0">
                <a:solidFill>
                  <a:srgbClr val="0070C0"/>
                </a:solidFill>
              </a:rPr>
              <a:t>.</a:t>
            </a:r>
            <a:endParaRPr lang="ru-RU" sz="1900" dirty="0" smtClean="0">
              <a:solidFill>
                <a:srgbClr val="0070C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900" dirty="0" smtClean="0">
                <a:solidFill>
                  <a:srgbClr val="0070C0"/>
                </a:solidFill>
              </a:rPr>
              <a:t>Слой песка подстилается известняками</a:t>
            </a:r>
            <a:endParaRPr lang="ru-RU" sz="1900" dirty="0" smtClean="0">
              <a:solidFill>
                <a:srgbClr val="0070C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900" dirty="0" smtClean="0">
              <a:solidFill>
                <a:srgbClr val="0070C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900" dirty="0" smtClean="0">
                <a:solidFill>
                  <a:srgbClr val="0070C0"/>
                </a:solidFill>
              </a:rPr>
              <a:t>    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МИД\MID3\МИД\Статья МИД\В редакцию\рис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97407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0"/>
            <a:ext cx="3286116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29322" y="0"/>
            <a:ext cx="3214678" cy="6858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Расчеты выполнены в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ANSYS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13.0.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Все материалы упругие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Основание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задано упругими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объемными элементами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 учитывающими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билинейное поведение грунта под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нагрузкой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Для сравнения выполнены следующие расчеты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С учетом совместной работы</a:t>
            </a:r>
            <a:endParaRPr lang="en-US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Без учета совместной работы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нагрузка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определялась по МГП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С учетом одного этажа приведенной жесткости.</a:t>
            </a:r>
            <a:endParaRPr lang="en-US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Результаты расчетов сравнивались с данными мониторинга.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Mamba\Desktop\plan.jpg"/>
          <p:cNvPicPr>
            <a:picLocks noChangeAspect="1"/>
          </p:cNvPicPr>
          <p:nvPr/>
        </p:nvPicPr>
        <p:blipFill>
          <a:blip r:embed="rId2" cstate="print"/>
          <a:srcRect l="2419" t="20108" r="1294" b="16677"/>
          <a:stretch>
            <a:fillRect/>
          </a:stretch>
        </p:blipFill>
        <p:spPr bwMode="auto">
          <a:xfrm>
            <a:off x="899592" y="2060848"/>
            <a:ext cx="727873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555776" y="2492896"/>
            <a:ext cx="4176464" cy="2304256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9632" y="1916832"/>
            <a:ext cx="1656184" cy="3384376"/>
          </a:xfrm>
          <a:prstGeom prst="ellipse">
            <a:avLst/>
          </a:prstGeom>
          <a:solidFill>
            <a:srgbClr val="28F66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00192" y="1988840"/>
            <a:ext cx="1656184" cy="3384376"/>
          </a:xfrm>
          <a:prstGeom prst="ellipse">
            <a:avLst/>
          </a:prstGeom>
          <a:solidFill>
            <a:srgbClr val="28F66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347864" y="5805264"/>
            <a:ext cx="259228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>Зона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B – 14 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>этажей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D=0.049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δ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=0.82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baseline="30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339752" y="4941168"/>
            <a:ext cx="1296144" cy="1152128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724128" y="5013176"/>
            <a:ext cx="1296144" cy="108012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95736" y="1412776"/>
            <a:ext cx="2592288" cy="7920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>Зона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A – 29 </a:t>
            </a:r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</a:rPr>
              <a:t>этажей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D=0.165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δ</a:t>
            </a:r>
            <a:r>
              <a:rPr lang="en-US" baseline="-25000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=1.24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Cambria Math"/>
              </a:rPr>
              <a:t>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baseline="30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572000" y="1700808"/>
            <a:ext cx="936104" cy="108012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48680"/>
            <a:ext cx="4962525" cy="43815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1052736"/>
            <a:ext cx="5364088" cy="43204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= 0.71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средняя толщина перекрытия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0.15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 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124744"/>
            <a:ext cx="1885950" cy="7334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971600" y="1484784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79912" y="5229200"/>
            <a:ext cx="22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Результаты </a:t>
            </a:r>
            <a:r>
              <a:rPr lang="ru-RU" sz="1400" dirty="0" smtClean="0"/>
              <a:t>мониторинга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5502805"/>
            <a:ext cx="3403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Расчеты без учета совместной работы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5790837"/>
            <a:ext cx="3339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Расчеты с учетом совместной работы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6093296"/>
            <a:ext cx="483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Расчеты с учетом одного этажа приведенной жесткости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87824" y="5373216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987824" y="5646821"/>
            <a:ext cx="720080" cy="1442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987824" y="5934853"/>
            <a:ext cx="720080" cy="1442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87824" y="6222885"/>
            <a:ext cx="720080" cy="1442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87624" y="6206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Изгиб фундаментной плиты здания </a:t>
            </a:r>
            <a:r>
              <a:rPr lang="ru-RU" dirty="0" err="1" smtClean="0">
                <a:solidFill>
                  <a:srgbClr val="0070C0"/>
                </a:solidFill>
              </a:rPr>
              <a:t>МИДа</a:t>
            </a:r>
            <a:r>
              <a:rPr lang="ru-RU" dirty="0" smtClean="0">
                <a:solidFill>
                  <a:srgbClr val="0070C0"/>
                </a:solidFill>
              </a:rPr>
              <a:t>. Продольный разрез.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:\Franse\vo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Современное состояние вопроса учета конструкций здания при проектировании фундаментов.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844824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Наиболее распространенное решение</a:t>
            </a:r>
            <a:endParaRPr lang="ru-RU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Игнорирование совместной работы здания с основанием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64502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Определение нагрузок Методом грузовых площадей (МГП)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или 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выполнение расчетов на </a:t>
            </a:r>
            <a:r>
              <a:rPr lang="en-US" sz="2000" dirty="0" smtClean="0">
                <a:solidFill>
                  <a:srgbClr val="00B050"/>
                </a:solidFill>
              </a:rPr>
              <a:t>“</a:t>
            </a:r>
            <a:r>
              <a:rPr lang="ru-RU" sz="2000" dirty="0" smtClean="0">
                <a:solidFill>
                  <a:srgbClr val="00B050"/>
                </a:solidFill>
              </a:rPr>
              <a:t>жестком</a:t>
            </a:r>
            <a:r>
              <a:rPr lang="en-US" sz="2000" dirty="0" smtClean="0">
                <a:solidFill>
                  <a:srgbClr val="00B050"/>
                </a:solidFill>
              </a:rPr>
              <a:t>”</a:t>
            </a:r>
            <a:r>
              <a:rPr lang="ru-RU" sz="2000" dirty="0" smtClean="0">
                <a:solidFill>
                  <a:srgbClr val="00B050"/>
                </a:solidFill>
              </a:rPr>
              <a:t> или </a:t>
            </a:r>
            <a:r>
              <a:rPr lang="ru-RU" sz="2000" dirty="0" err="1" smtClean="0">
                <a:solidFill>
                  <a:srgbClr val="00B050"/>
                </a:solidFill>
              </a:rPr>
              <a:t>Винклеровском</a:t>
            </a:r>
            <a:r>
              <a:rPr lang="ru-RU" sz="2000" dirty="0" smtClean="0">
                <a:solidFill>
                  <a:srgbClr val="00B050"/>
                </a:solidFill>
              </a:rPr>
              <a:t> основании с постоянными коэффициентами постели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ОШИБОЧНЫЕ РЕЗУЛЬТАТЫ!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16016" y="2348880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3068960"/>
            <a:ext cx="0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494116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Контактные модели основания.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400" dirty="0" smtClean="0"/>
              <a:t>где </a:t>
            </a:r>
            <a:r>
              <a:rPr lang="ru-RU" sz="1400" dirty="0" err="1"/>
              <a:t>w</a:t>
            </a:r>
            <a:r>
              <a:rPr lang="ru-RU" sz="1400" dirty="0"/>
              <a:t>(</a:t>
            </a:r>
            <a:r>
              <a:rPr lang="ru-RU" sz="1400" dirty="0" err="1"/>
              <a:t>x</a:t>
            </a:r>
            <a:r>
              <a:rPr lang="ru-RU" sz="1400" dirty="0"/>
              <a:t>) – осадка основания, </a:t>
            </a:r>
            <a:r>
              <a:rPr lang="ru-RU" sz="1400" dirty="0" err="1"/>
              <a:t>p</a:t>
            </a:r>
            <a:r>
              <a:rPr lang="ru-RU" sz="1400" dirty="0"/>
              <a:t>(</a:t>
            </a:r>
            <a:r>
              <a:rPr lang="ru-RU" sz="1400" dirty="0" err="1"/>
              <a:t>x</a:t>
            </a:r>
            <a:r>
              <a:rPr lang="ru-RU" sz="1400" dirty="0"/>
              <a:t>) – функция нагрузки, а </a:t>
            </a:r>
            <a:r>
              <a:rPr lang="ru-RU" sz="1400" dirty="0" err="1"/>
              <a:t>k</a:t>
            </a:r>
            <a:r>
              <a:rPr lang="ru-RU" sz="1400" dirty="0"/>
              <a:t> – коэффициент пропорциональности, чаще всего называемый коэффициентом постели.</a:t>
            </a:r>
          </a:p>
          <a:p>
            <a:pPr algn="ctr"/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491880" y="1484784"/>
          <a:ext cx="2016224" cy="423407"/>
        </p:xfrm>
        <a:graphic>
          <a:graphicData uri="http://schemas.openxmlformats.org/presentationml/2006/ole">
            <p:oleObj spid="_x0000_s2052" name="Формула" r:id="rId3" imgW="939392" imgH="203112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91880" y="5486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Модель </a:t>
            </a:r>
            <a:r>
              <a:rPr lang="ru-RU" dirty="0" err="1" smtClean="0"/>
              <a:t>Винклера</a:t>
            </a:r>
            <a:endParaRPr lang="ru-RU" dirty="0"/>
          </a:p>
          <a:p>
            <a:endParaRPr lang="ru-RU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068960"/>
            <a:ext cx="1405034" cy="576064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5649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Модель упругого полупространства (задача </a:t>
            </a:r>
            <a:r>
              <a:rPr lang="ru-RU" dirty="0" err="1" smtClean="0"/>
              <a:t>Буссинеска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717032"/>
            <a:ext cx="2409498" cy="36004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520" y="371703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где                                              - функция расстояния от места приложения нагрузки</a:t>
            </a:r>
            <a:endParaRPr lang="ru-RU" sz="1600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707904" y="4653136"/>
          <a:ext cx="1695188" cy="360040"/>
        </p:xfrm>
        <a:graphic>
          <a:graphicData uri="http://schemas.openxmlformats.org/presentationml/2006/ole">
            <p:oleObj spid="_x0000_s2061" name="Формула" r:id="rId6" imgW="1066800" imgH="2286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95536" y="5085184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где К и С - параметры модели, а </a:t>
            </a:r>
            <a:r>
              <a:rPr lang="ru-RU" sz="1400" dirty="0" smtClean="0"/>
              <a:t>    - оператор </a:t>
            </a:r>
            <a:r>
              <a:rPr lang="ru-RU" sz="1400" dirty="0"/>
              <a:t>Лапласа. Первый параметр по смыслу аналогичен коэффициенту постели по гипотезе </a:t>
            </a:r>
            <a:r>
              <a:rPr lang="ru-RU" sz="1400" dirty="0" err="1"/>
              <a:t>Винклера</a:t>
            </a:r>
            <a:r>
              <a:rPr lang="ru-RU" sz="1400" dirty="0"/>
              <a:t>, а второй учитывает работу упругого основания на сдвиг (срез).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733256"/>
            <a:ext cx="2968945" cy="43204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6309320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где </a:t>
            </a:r>
            <a:r>
              <a:rPr lang="en-US" sz="1400" dirty="0"/>
              <a:t>H </a:t>
            </a:r>
            <a:r>
              <a:rPr lang="ru-RU" sz="1400" dirty="0"/>
              <a:t>– глубина сжимаемого слоя, </a:t>
            </a:r>
            <a:r>
              <a:rPr lang="en-US" sz="1400" dirty="0"/>
              <a:t>E </a:t>
            </a:r>
            <a:r>
              <a:rPr lang="ru-RU" sz="1400" dirty="0"/>
              <a:t>и </a:t>
            </a:r>
            <a:r>
              <a:rPr lang="en-US" sz="1400" dirty="0"/>
              <a:t>v</a:t>
            </a:r>
            <a:r>
              <a:rPr lang="en-US" sz="1400" baseline="-25000" dirty="0"/>
              <a:t> </a:t>
            </a:r>
            <a:r>
              <a:rPr lang="ru-RU" sz="1400" dirty="0"/>
              <a:t>–модуль деформации и коэффициент Пуассона грунта.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7624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Двухконстантная</a:t>
            </a:r>
            <a:r>
              <a:rPr lang="ru-RU" dirty="0" smtClean="0"/>
              <a:t> контактная модель</a:t>
            </a:r>
            <a:endParaRPr lang="ru-RU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3203848" y="5157192"/>
          <a:ext cx="152400" cy="171450"/>
        </p:xfrm>
        <a:graphic>
          <a:graphicData uri="http://schemas.openxmlformats.org/presentationml/2006/ole">
            <p:oleObj spid="_x0000_s2068" name="Формула" r:id="rId8" imgW="152202" imgH="177569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76056" y="580526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параметры модели по Власову-Леонтьеву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1052736"/>
            <a:ext cx="9144000" cy="144016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2492896"/>
            <a:ext cx="9144000" cy="1728192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4221088"/>
            <a:ext cx="9144000" cy="263691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2" descr="C:\Documents and Settings\User\Рабочий стол\Shkim 3D.emf"/>
          <p:cNvPicPr>
            <a:picLocks noChangeAspect="1" noChangeArrowheads="1"/>
          </p:cNvPicPr>
          <p:nvPr/>
        </p:nvPicPr>
        <p:blipFill>
          <a:blip r:embed="rId2" cstate="print"/>
          <a:srcRect l="2649" t="2411" r="20869" b="12880"/>
          <a:stretch>
            <a:fillRect/>
          </a:stretch>
        </p:blipFill>
        <p:spPr bwMode="auto">
          <a:xfrm>
            <a:off x="899592" y="764704"/>
            <a:ext cx="80010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87709" y="6113444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latin typeface="Calibri" pitchFamily="34" charset="0"/>
              </a:rPr>
              <a:t>Грунтовое основание песок Е=25 МПа, </a:t>
            </a:r>
            <a:r>
              <a:rPr lang="el-GR" u="sng" dirty="0" smtClean="0">
                <a:latin typeface="Calibri" pitchFamily="34" charset="0"/>
              </a:rPr>
              <a:t>ν</a:t>
            </a:r>
            <a:r>
              <a:rPr lang="ru-RU" u="sng" dirty="0" smtClean="0">
                <a:latin typeface="Calibri" pitchFamily="34" charset="0"/>
              </a:rPr>
              <a:t>=0,2, </a:t>
            </a:r>
            <a:r>
              <a:rPr lang="el-GR" u="sng" dirty="0" smtClean="0">
                <a:latin typeface="Calibri" pitchFamily="34" charset="0"/>
              </a:rPr>
              <a:t>ϒ</a:t>
            </a:r>
            <a:r>
              <a:rPr lang="ru-RU" u="sng" dirty="0" smtClean="0">
                <a:latin typeface="Calibri" pitchFamily="34" charset="0"/>
              </a:rPr>
              <a:t>=1,8 Т/м</a:t>
            </a:r>
            <a:r>
              <a:rPr lang="ru-RU" u="sng" baseline="30000" dirty="0" smtClean="0">
                <a:latin typeface="Calibri" pitchFamily="34" charset="0"/>
              </a:rPr>
              <a:t>3</a:t>
            </a:r>
            <a:r>
              <a:rPr lang="ru-RU" u="sng" dirty="0" smtClean="0">
                <a:latin typeface="Calibri" pitchFamily="34" charset="0"/>
              </a:rPr>
              <a:t> </a:t>
            </a:r>
            <a:r>
              <a:rPr lang="en-US" u="sng" dirty="0" smtClean="0">
                <a:latin typeface="Calibri" pitchFamily="34" charset="0"/>
              </a:rPr>
              <a:t>H=4.</a:t>
            </a:r>
            <a:r>
              <a:rPr lang="ru-RU" u="sng" dirty="0" smtClean="0">
                <a:latin typeface="Calibri" pitchFamily="34" charset="0"/>
              </a:rPr>
              <a:t>8</a:t>
            </a:r>
            <a:r>
              <a:rPr lang="en-US" u="sng" dirty="0" smtClean="0">
                <a:latin typeface="Calibri" pitchFamily="34" charset="0"/>
              </a:rPr>
              <a:t> </a:t>
            </a:r>
            <a:r>
              <a:rPr lang="ru-RU" u="sng" dirty="0" smtClean="0">
                <a:latin typeface="Calibri" pitchFamily="34" charset="0"/>
              </a:rPr>
              <a:t>м упругие 3</a:t>
            </a:r>
            <a:r>
              <a:rPr lang="en-US" u="sng" dirty="0" smtClean="0">
                <a:latin typeface="Calibri" pitchFamily="34" charset="0"/>
              </a:rPr>
              <a:t>D </a:t>
            </a:r>
            <a:r>
              <a:rPr lang="ru-RU" u="sng" dirty="0" smtClean="0">
                <a:latin typeface="Calibri" pitchFamily="34" charset="0"/>
              </a:rPr>
              <a:t>элементы</a:t>
            </a:r>
            <a:endParaRPr lang="ru-RU" u="sng" dirty="0"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071784" y="5949932"/>
            <a:ext cx="560387" cy="452437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652120" y="4365104"/>
            <a:ext cx="3357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libri" pitchFamily="34" charset="0"/>
              </a:rPr>
              <a:t>Фундаментная плита </a:t>
            </a:r>
            <a:r>
              <a:rPr lang="en-US" u="sng" dirty="0" smtClean="0">
                <a:latin typeface="Calibri" pitchFamily="34" charset="0"/>
              </a:rPr>
              <a:t>t</a:t>
            </a:r>
            <a:r>
              <a:rPr lang="ru-RU" u="sng" dirty="0" smtClean="0">
                <a:latin typeface="Calibri" pitchFamily="34" charset="0"/>
              </a:rPr>
              <a:t>=0,5 м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 пластинчатые элементы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5292080" y="4149080"/>
            <a:ext cx="642937" cy="50006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4848978" y="0"/>
            <a:ext cx="4295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Расчеты выполнены в </a:t>
            </a:r>
            <a:r>
              <a:rPr lang="en-US" dirty="0" smtClean="0">
                <a:latin typeface="Calibri" pitchFamily="34" charset="0"/>
              </a:rPr>
              <a:t>ANSYS 13</a:t>
            </a:r>
            <a:r>
              <a:rPr lang="ru-RU" dirty="0" smtClean="0">
                <a:latin typeface="Calibri" pitchFamily="34" charset="0"/>
              </a:rPr>
              <a:t> и </a:t>
            </a:r>
            <a:r>
              <a:rPr lang="en-US" dirty="0" smtClean="0">
                <a:latin typeface="Calibri" pitchFamily="34" charset="0"/>
              </a:rPr>
              <a:t>SCAD 11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6644" y="714356"/>
            <a:ext cx="1643062" cy="714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785794"/>
            <a:ext cx="1643063" cy="714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9" name="TextBox 15"/>
          <p:cNvSpPr txBox="1">
            <a:spLocks noChangeArrowheads="1"/>
          </p:cNvSpPr>
          <p:nvPr/>
        </p:nvSpPr>
        <p:spPr bwMode="auto">
          <a:xfrm>
            <a:off x="5792759" y="2944794"/>
            <a:ext cx="3929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latin typeface="Calibri" pitchFamily="34" charset="0"/>
              </a:rPr>
              <a:t>Плиты перекрытия</a:t>
            </a:r>
            <a:r>
              <a:rPr lang="en-US" u="sng" dirty="0" smtClean="0">
                <a:latin typeface="Calibri" pitchFamily="34" charset="0"/>
              </a:rPr>
              <a:t> t=0</a:t>
            </a:r>
            <a:r>
              <a:rPr lang="ru-RU" u="sng" dirty="0" smtClean="0">
                <a:latin typeface="Calibri" pitchFamily="34" charset="0"/>
              </a:rPr>
              <a:t>,</a:t>
            </a:r>
            <a:r>
              <a:rPr lang="en-US" u="sng" dirty="0" smtClean="0">
                <a:latin typeface="Calibri" pitchFamily="34" charset="0"/>
              </a:rPr>
              <a:t>2 </a:t>
            </a:r>
            <a:r>
              <a:rPr lang="ru-RU" u="sng" dirty="0" smtClean="0">
                <a:latin typeface="Calibri" pitchFamily="34" charset="0"/>
              </a:rPr>
              <a:t>м  </a:t>
            </a:r>
            <a:r>
              <a:rPr lang="ru-RU" dirty="0" smtClean="0">
                <a:latin typeface="Calibri" pitchFamily="34" charset="0"/>
              </a:rPr>
              <a:t>пластинчатые элементы</a:t>
            </a:r>
          </a:p>
          <a:p>
            <a:pPr algn="ctr"/>
            <a:endParaRPr lang="en-US" u="sng" dirty="0" smtClean="0">
              <a:latin typeface="Calibri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5429221" y="2949557"/>
            <a:ext cx="1071563" cy="28575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19"/>
          <p:cNvSpPr txBox="1">
            <a:spLocks noChangeArrowheads="1"/>
          </p:cNvSpPr>
          <p:nvPr/>
        </p:nvSpPr>
        <p:spPr bwMode="auto">
          <a:xfrm>
            <a:off x="857192" y="4521189"/>
            <a:ext cx="284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latin typeface="Calibri" pitchFamily="34" charset="0"/>
              </a:rPr>
              <a:t>Колонны 0,2х0,2 м, </a:t>
            </a:r>
            <a:r>
              <a:rPr lang="en-US" u="sng" dirty="0" smtClean="0">
                <a:latin typeface="Calibri" pitchFamily="34" charset="0"/>
              </a:rPr>
              <a:t>H=3 </a:t>
            </a:r>
            <a:r>
              <a:rPr lang="ru-RU" u="sng" dirty="0" smtClean="0">
                <a:latin typeface="Calibri" pitchFamily="34" charset="0"/>
              </a:rPr>
              <a:t>м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 стержневые элементы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487709" y="3949682"/>
            <a:ext cx="584200" cy="86836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rcRect l="7633" t="19810" r="8380" b="11228"/>
          <a:stretch>
            <a:fillRect/>
          </a:stretch>
        </p:blipFill>
        <p:spPr bwMode="auto">
          <a:xfrm>
            <a:off x="142844" y="500042"/>
            <a:ext cx="46426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 rot="5400000" flipH="1" flipV="1">
            <a:off x="2459026" y="3756024"/>
            <a:ext cx="2082808" cy="158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67544" y="5229200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Calibri" pitchFamily="34" charset="0"/>
              </a:rPr>
              <a:t>Ср. давление по подошве 50 кН/м</a:t>
            </a:r>
            <a:r>
              <a:rPr lang="ru-RU" u="sng" baseline="30000" dirty="0" smtClean="0">
                <a:latin typeface="Calibri" pitchFamily="34" charset="0"/>
              </a:rPr>
              <a:t>2</a:t>
            </a:r>
            <a:endParaRPr lang="ru-RU" baseline="30000" dirty="0">
              <a:latin typeface="Calibri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67944" y="4149080"/>
            <a:ext cx="720080" cy="136815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620688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Осадки фундамента при различных моделях грунта. Продольный разрез.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373216"/>
            <a:ext cx="1790700" cy="3905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11560" y="1052736"/>
          <a:ext cx="8136903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1475656" y="4149080"/>
            <a:ext cx="1080120" cy="9361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Разница 66% </a:t>
            </a:r>
            <a:endParaRPr lang="ru-RU" u="sng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339752" y="5517232"/>
            <a:ext cx="216024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339752" y="5661248"/>
            <a:ext cx="216024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835696" y="5661248"/>
            <a:ext cx="504056" cy="720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35696" y="5733256"/>
            <a:ext cx="720080" cy="2880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1560" y="26064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Моменты в фундаментной плите по оси Ох при различных моделях грунта.</a:t>
            </a:r>
            <a:r>
              <a:rPr lang="ru-RU" dirty="0" smtClean="0"/>
              <a:t> Продольный разрез.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835696" y="4941168"/>
            <a:ext cx="216024" cy="7920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11560" y="1196752"/>
          <a:ext cx="77403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Моменты в фундаментной плите по оси Ох при различных моделях грунта.</a:t>
            </a:r>
            <a:r>
              <a:rPr lang="ru-RU" dirty="0" smtClean="0"/>
              <a:t> Продольный разрез.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445224"/>
            <a:ext cx="2448272" cy="369332"/>
          </a:xfrm>
          <a:prstGeom prst="rect">
            <a:avLst/>
          </a:prstGeom>
          <a:ln w="317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Разница до 25% 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355976" y="1700808"/>
            <a:ext cx="504056" cy="936104"/>
          </a:xfrm>
          <a:prstGeom prst="ellips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5536" y="5805264"/>
            <a:ext cx="2448272" cy="369332"/>
          </a:xfrm>
          <a:prstGeom prst="rect">
            <a:avLst/>
          </a:prstGeom>
          <a:ln w="317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Разница до 35% </a:t>
            </a:r>
            <a:endParaRPr lang="ru-RU" u="sng" dirty="0">
              <a:solidFill>
                <a:srgbClr val="00B05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1907704" y="4365104"/>
            <a:ext cx="360040" cy="13681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195736" y="2276872"/>
            <a:ext cx="2376264" cy="38164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право 26"/>
          <p:cNvSpPr/>
          <p:nvPr/>
        </p:nvSpPr>
        <p:spPr>
          <a:xfrm>
            <a:off x="2411760" y="5589240"/>
            <a:ext cx="1152128" cy="576064"/>
          </a:xfrm>
          <a:prstGeom prst="rightArrow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5661248"/>
            <a:ext cx="4392488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619672" y="4005064"/>
            <a:ext cx="576064" cy="57606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27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Современное состояние вопроса учета конструкций здания при проектировании фундаментов.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844824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Редкое решение</a:t>
            </a:r>
            <a:endParaRPr lang="ru-RU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708920"/>
            <a:ext cx="803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Учет совместной работы здания с основанием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857628"/>
            <a:ext cx="3748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Итерационная методика, например используя </a:t>
            </a:r>
            <a:r>
              <a:rPr lang="en-US" sz="2000" dirty="0" smtClean="0">
                <a:solidFill>
                  <a:srgbClr val="00B050"/>
                </a:solidFill>
              </a:rPr>
              <a:t>SCAD-CROSS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</a:rPr>
              <a:t>Трудозатратные</a:t>
            </a:r>
            <a:r>
              <a:rPr lang="ru-RU" sz="2000" dirty="0" smtClean="0">
                <a:solidFill>
                  <a:srgbClr val="C00000"/>
                </a:solidFill>
              </a:rPr>
              <a:t> расчеты, требующие времени и опыта!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716016" y="2348880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16016" y="3068960"/>
            <a:ext cx="1427620" cy="7886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716016" y="5000636"/>
            <a:ext cx="1070430" cy="876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9190" y="3857628"/>
            <a:ext cx="3748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Расчет системы </a:t>
            </a:r>
            <a:r>
              <a:rPr lang="en-US" sz="2000" dirty="0" smtClean="0">
                <a:solidFill>
                  <a:srgbClr val="00B050"/>
                </a:solidFill>
              </a:rPr>
              <a:t>“</a:t>
            </a:r>
            <a:r>
              <a:rPr lang="ru-RU" sz="2000" dirty="0" smtClean="0">
                <a:solidFill>
                  <a:srgbClr val="00B050"/>
                </a:solidFill>
              </a:rPr>
              <a:t>основание-фундамент-сооружение</a:t>
            </a:r>
            <a:r>
              <a:rPr lang="en-US" sz="2000" dirty="0" smtClean="0">
                <a:solidFill>
                  <a:srgbClr val="00B050"/>
                </a:solidFill>
              </a:rPr>
              <a:t>”</a:t>
            </a:r>
            <a:r>
              <a:rPr lang="ru-RU" sz="2000" dirty="0" smtClean="0">
                <a:solidFill>
                  <a:srgbClr val="00B050"/>
                </a:solidFill>
              </a:rPr>
              <a:t> в единой модели, например используя </a:t>
            </a:r>
            <a:r>
              <a:rPr lang="en-US" sz="2000" dirty="0" smtClean="0">
                <a:solidFill>
                  <a:srgbClr val="00B050"/>
                </a:solidFill>
              </a:rPr>
              <a:t>ANSYS</a:t>
            </a:r>
            <a:endParaRPr lang="ru-RU" sz="2000" dirty="0">
              <a:solidFill>
                <a:srgbClr val="00B05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00364" y="4643446"/>
            <a:ext cx="1714512" cy="12338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714612" y="3071810"/>
            <a:ext cx="2000264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00166" y="2786058"/>
          <a:ext cx="6114792" cy="395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357686" y="3286124"/>
            <a:ext cx="2725737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0,0868 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kumimoji="0" lang="ru-RU" sz="12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</a:t>
            </a:r>
            <a:r>
              <a:rPr lang="en-US" sz="1200" u="sng" dirty="0" smtClean="0">
                <a:latin typeface="Arial" pitchFamily="34" charset="0"/>
              </a:rPr>
              <a:t>unit stiffness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AutoShape 3"/>
          <p:cNvCxnSpPr>
            <a:cxnSpLocks noChangeShapeType="1"/>
          </p:cNvCxnSpPr>
          <p:nvPr/>
        </p:nvCxnSpPr>
        <p:spPr bwMode="auto">
          <a:xfrm flipH="1">
            <a:off x="4572000" y="3486149"/>
            <a:ext cx="328615" cy="5189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57166"/>
            <a:ext cx="1866900" cy="447675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1788" y="1196752"/>
            <a:ext cx="857256" cy="358851"/>
          </a:xfrm>
          <a:prstGeom prst="rect">
            <a:avLst/>
          </a:prstGeom>
          <a:noFill/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51920" y="1196752"/>
            <a:ext cx="2876900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smtClean="0">
                <a:latin typeface="Arial" pitchFamily="34" charset="0"/>
              </a:rPr>
              <a:t> - </a:t>
            </a:r>
            <a:r>
              <a:rPr lang="ru-RU" sz="1200" dirty="0" smtClean="0">
                <a:latin typeface="Arial" pitchFamily="34" charset="0"/>
              </a:rPr>
              <a:t>цилиндрическая жесткость плиты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051720" y="1556792"/>
            <a:ext cx="5381220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err="1" smtClean="0">
                <a:latin typeface="Arial" pitchFamily="34" charset="0"/>
              </a:rPr>
              <a:t>S</a:t>
            </a:r>
            <a:r>
              <a:rPr lang="en-US" sz="1200" baseline="-25000" dirty="0" err="1" smtClean="0">
                <a:latin typeface="Arial" pitchFamily="34" charset="0"/>
              </a:rPr>
              <a:t>max</a:t>
            </a:r>
            <a:r>
              <a:rPr lang="en-US" sz="1200" baseline="30000" dirty="0" err="1" smtClean="0">
                <a:latin typeface="Arial" pitchFamily="34" charset="0"/>
              </a:rPr>
              <a:t>n</a:t>
            </a:r>
            <a:r>
              <a:rPr lang="en-US" sz="1200" baseline="30000" dirty="0" smtClean="0">
                <a:latin typeface="Arial" pitchFamily="34" charset="0"/>
              </a:rPr>
              <a:t>  </a:t>
            </a:r>
            <a:r>
              <a:rPr lang="en-US" sz="1200" dirty="0" smtClean="0">
                <a:latin typeface="Arial" pitchFamily="34" charset="0"/>
              </a:rPr>
              <a:t> - </a:t>
            </a:r>
            <a:r>
              <a:rPr lang="ru-RU" sz="1200" dirty="0" smtClean="0">
                <a:latin typeface="Arial" pitchFamily="34" charset="0"/>
              </a:rPr>
              <a:t>м</a:t>
            </a:r>
            <a:r>
              <a:rPr lang="ru-RU" sz="1200" dirty="0" smtClean="0">
                <a:latin typeface="Arial" pitchFamily="34" charset="0"/>
              </a:rPr>
              <a:t>аксимальная осадка фундаментной плиты при учете </a:t>
            </a:r>
            <a:r>
              <a:rPr lang="en-US" sz="1200" dirty="0" smtClean="0">
                <a:latin typeface="Arial" pitchFamily="34" charset="0"/>
              </a:rPr>
              <a:t>N - </a:t>
            </a:r>
            <a:r>
              <a:rPr lang="ru-RU" sz="1200" dirty="0" smtClean="0">
                <a:latin typeface="Arial" pitchFamily="34" charset="0"/>
              </a:rPr>
              <a:t>этажей</a:t>
            </a:r>
            <a:r>
              <a:rPr lang="ru-RU" sz="1200" dirty="0" smtClean="0">
                <a:latin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</a:rPr>
              <a:t>   </a:t>
            </a:r>
            <a:endParaRPr kumimoji="0" lang="ru-RU" sz="1200" b="0" i="0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43108" y="1928802"/>
            <a:ext cx="5597244" cy="2714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smtClean="0">
                <a:latin typeface="Arial" pitchFamily="34" charset="0"/>
              </a:rPr>
              <a:t>S</a:t>
            </a:r>
            <a:r>
              <a:rPr lang="en-US" sz="1200" baseline="-25000" dirty="0" smtClean="0">
                <a:latin typeface="Arial" pitchFamily="34" charset="0"/>
              </a:rPr>
              <a:t>max</a:t>
            </a:r>
            <a:r>
              <a:rPr lang="en-US" sz="1200" baseline="30000" dirty="0" smtClean="0">
                <a:latin typeface="Arial" pitchFamily="34" charset="0"/>
              </a:rPr>
              <a:t>1  </a:t>
            </a:r>
            <a:r>
              <a:rPr lang="en-US" sz="1200" dirty="0" smtClean="0">
                <a:latin typeface="Arial" pitchFamily="34" charset="0"/>
              </a:rPr>
              <a:t> - </a:t>
            </a:r>
            <a:r>
              <a:rPr lang="ru-RU" sz="1200" dirty="0" smtClean="0"/>
              <a:t>максимальная осадка фундаментной плиты при учете одного этажа</a:t>
            </a:r>
            <a:endParaRPr kumimoji="0" lang="ru-RU" sz="1200" b="0" i="0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420888"/>
            <a:ext cx="5208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855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Формула</vt:lpstr>
      <vt:lpstr>Влияние несущего каркаса здания на усилия в фундаментной плите</vt:lpstr>
      <vt:lpstr>Современное состояние вопроса учета конструкций здания при проектировании фундаментов.</vt:lpstr>
      <vt:lpstr>Слайд 3</vt:lpstr>
      <vt:lpstr>Слайд 4</vt:lpstr>
      <vt:lpstr>Слайд 5</vt:lpstr>
      <vt:lpstr>Слайд 6</vt:lpstr>
      <vt:lpstr>Слайд 7</vt:lpstr>
      <vt:lpstr>Современное состояние вопроса учета конструкций здания при проектировании фундаментов.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несущего каркаса здания на усилия в фундаментной плите</dc:title>
  <dc:creator>Mamba</dc:creator>
  <cp:lastModifiedBy>Mamba</cp:lastModifiedBy>
  <cp:revision>44</cp:revision>
  <dcterms:created xsi:type="dcterms:W3CDTF">2013-04-21T15:58:50Z</dcterms:created>
  <dcterms:modified xsi:type="dcterms:W3CDTF">2013-04-22T19:41:40Z</dcterms:modified>
</cp:coreProperties>
</file>