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2370" y="-96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62E496-B213-45EE-A5CF-885B52B93E37}" type="datetimeFigureOut">
              <a:rPr lang="ru-RU" smtClean="0"/>
              <a:t>16.04.2013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A8C0CF-E002-452B-9104-1DFFC3F2D6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9473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A8C0CF-E002-452B-9104-1DFFC3F2D6EF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74840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A8C0CF-E002-452B-9104-1DFFC3F2D6EF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40560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A8C0CF-E002-452B-9104-1DFFC3F2D6EF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7705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A8C0CF-E002-452B-9104-1DFFC3F2D6EF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12012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B0F49-80AE-40BD-B29B-92DCF68C4CD1}" type="datetimeFigureOut">
              <a:rPr lang="ru-RU" smtClean="0"/>
              <a:t>16.04.2013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57812-CE6E-44A3-8632-319DD5B868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7567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B0F49-80AE-40BD-B29B-92DCF68C4CD1}" type="datetimeFigureOut">
              <a:rPr lang="ru-RU" smtClean="0"/>
              <a:t>16.04.2013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57812-CE6E-44A3-8632-319DD5B868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3157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B0F49-80AE-40BD-B29B-92DCF68C4CD1}" type="datetimeFigureOut">
              <a:rPr lang="ru-RU" smtClean="0"/>
              <a:t>16.04.2013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57812-CE6E-44A3-8632-319DD5B868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2969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B0F49-80AE-40BD-B29B-92DCF68C4CD1}" type="datetimeFigureOut">
              <a:rPr lang="ru-RU" smtClean="0"/>
              <a:t>16.04.2013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57812-CE6E-44A3-8632-319DD5B868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1332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B0F49-80AE-40BD-B29B-92DCF68C4CD1}" type="datetimeFigureOut">
              <a:rPr lang="ru-RU" smtClean="0"/>
              <a:t>16.04.2013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57812-CE6E-44A3-8632-319DD5B868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4947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B0F49-80AE-40BD-B29B-92DCF68C4CD1}" type="datetimeFigureOut">
              <a:rPr lang="ru-RU" smtClean="0"/>
              <a:t>16.04.2013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57812-CE6E-44A3-8632-319DD5B868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114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B0F49-80AE-40BD-B29B-92DCF68C4CD1}" type="datetimeFigureOut">
              <a:rPr lang="ru-RU" smtClean="0"/>
              <a:t>16.04.2013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57812-CE6E-44A3-8632-319DD5B868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8491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B0F49-80AE-40BD-B29B-92DCF68C4CD1}" type="datetimeFigureOut">
              <a:rPr lang="ru-RU" smtClean="0"/>
              <a:t>16.04.2013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57812-CE6E-44A3-8632-319DD5B868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747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B0F49-80AE-40BD-B29B-92DCF68C4CD1}" type="datetimeFigureOut">
              <a:rPr lang="ru-RU" smtClean="0"/>
              <a:t>16.04.2013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57812-CE6E-44A3-8632-319DD5B868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6321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B0F49-80AE-40BD-B29B-92DCF68C4CD1}" type="datetimeFigureOut">
              <a:rPr lang="ru-RU" smtClean="0"/>
              <a:t>16.04.2013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57812-CE6E-44A3-8632-319DD5B868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3771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B0F49-80AE-40BD-B29B-92DCF68C4CD1}" type="datetimeFigureOut">
              <a:rPr lang="ru-RU" smtClean="0"/>
              <a:t>16.04.2013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57812-CE6E-44A3-8632-319DD5B868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8285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7B0F49-80AE-40BD-B29B-92DCF68C4CD1}" type="datetimeFigureOut">
              <a:rPr lang="ru-RU" smtClean="0"/>
              <a:t>16.04.2013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57812-CE6E-44A3-8632-319DD5B868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4242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Word1.doc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.emf"/><Relationship Id="rId4" Type="http://schemas.openxmlformats.org/officeDocument/2006/relationships/oleObject" Target="../embeddings/_________Microsoft_Word_97-20031.doc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Microsoft_Word_97-20032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4.emf"/><Relationship Id="rId4" Type="http://schemas.openxmlformats.org/officeDocument/2006/relationships/oleObject" Target="../embeddings/_________Microsoft_Word_97-20033.doc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Word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6.emf"/><Relationship Id="rId4" Type="http://schemas.openxmlformats.org/officeDocument/2006/relationships/package" Target="../embeddings/_________Microsoft_Word3.docx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Microsoft_Word_97-20034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8.emf"/><Relationship Id="rId4" Type="http://schemas.openxmlformats.org/officeDocument/2006/relationships/package" Target="../embeddings/_________Microsoft_Word4.docx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Microsoft_Word_97-20035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8488961"/>
              </p:ext>
            </p:extLst>
          </p:nvPr>
        </p:nvGraphicFramePr>
        <p:xfrm>
          <a:off x="-33338" y="0"/>
          <a:ext cx="6778406" cy="914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Документ" r:id="rId3" imgW="6192693" imgH="8619525" progId="Word.Document.12">
                  <p:embed/>
                </p:oleObj>
              </mc:Choice>
              <mc:Fallback>
                <p:oleObj name="Документ" r:id="rId3" imgW="6192693" imgH="861952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33338" y="0"/>
                        <a:ext cx="6778406" cy="914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484784" y="8044310"/>
            <a:ext cx="4968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канд. 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техн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наук ГУКОВА  М,И,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ЦНИИСК им. В.А. КУЧЕРЕНКО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7879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1924318"/>
              </p:ext>
            </p:extLst>
          </p:nvPr>
        </p:nvGraphicFramePr>
        <p:xfrm>
          <a:off x="0" y="1"/>
          <a:ext cx="6991351" cy="92253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Document" r:id="rId4" imgW="6676266" imgH="8810990" progId="Word.Document.8">
                  <p:embed/>
                </p:oleObj>
              </mc:Choice>
              <mc:Fallback>
                <p:oleObj name="Document" r:id="rId4" imgW="6676266" imgH="8810990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0" y="1"/>
                        <a:ext cx="6991351" cy="92253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82705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2659370"/>
              </p:ext>
            </p:extLst>
          </p:nvPr>
        </p:nvGraphicFramePr>
        <p:xfrm>
          <a:off x="260648" y="1331640"/>
          <a:ext cx="6219825" cy="6030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Document" r:id="rId3" imgW="6219972" imgH="6030603" progId="Word.Document.8">
                  <p:embed/>
                </p:oleObj>
              </mc:Choice>
              <mc:Fallback>
                <p:oleObj name="Document" r:id="rId3" imgW="6219972" imgH="6030603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0648" y="1331640"/>
                        <a:ext cx="6219825" cy="60309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42753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499578"/>
              </p:ext>
            </p:extLst>
          </p:nvPr>
        </p:nvGraphicFramePr>
        <p:xfrm>
          <a:off x="0" y="899592"/>
          <a:ext cx="6851557" cy="71031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Document" r:id="rId4" imgW="6224427" imgH="6453196" progId="Word.Document.8">
                  <p:embed/>
                </p:oleObj>
              </mc:Choice>
              <mc:Fallback>
                <p:oleObj name="Document" r:id="rId4" imgW="6224427" imgH="6453196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0" y="899592"/>
                        <a:ext cx="6851557" cy="71031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34309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815351"/>
              </p:ext>
            </p:extLst>
          </p:nvPr>
        </p:nvGraphicFramePr>
        <p:xfrm>
          <a:off x="-171400" y="14547"/>
          <a:ext cx="7197694" cy="90364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" name="Документ" r:id="rId3" imgW="6504618" imgH="8157991" progId="Word.Document.12">
                  <p:embed/>
                </p:oleObj>
              </mc:Choice>
              <mc:Fallback>
                <p:oleObj name="Документ" r:id="rId3" imgW="6504618" imgH="815799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171400" y="14547"/>
                        <a:ext cx="7197694" cy="90364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07765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9244914"/>
              </p:ext>
            </p:extLst>
          </p:nvPr>
        </p:nvGraphicFramePr>
        <p:xfrm>
          <a:off x="0" y="251520"/>
          <a:ext cx="6886575" cy="727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1" name="Документ" r:id="rId4" imgW="5982952" imgH="6336370" progId="Word.Document.12">
                  <p:embed/>
                </p:oleObj>
              </mc:Choice>
              <mc:Fallback>
                <p:oleObj name="Документ" r:id="rId4" imgW="5982952" imgH="633637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0" y="251520"/>
                        <a:ext cx="6886575" cy="7270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01580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7687307"/>
              </p:ext>
            </p:extLst>
          </p:nvPr>
        </p:nvGraphicFramePr>
        <p:xfrm>
          <a:off x="116632" y="11383"/>
          <a:ext cx="6838206" cy="91072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4" name="Document" r:id="rId3" imgW="6616406" imgH="8987672" progId="Word.Document.8">
                  <p:embed/>
                </p:oleObj>
              </mc:Choice>
              <mc:Fallback>
                <p:oleObj name="Document" r:id="rId3" imgW="6616406" imgH="8987672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6632" y="11383"/>
                        <a:ext cx="6838206" cy="91072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94911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0500289"/>
              </p:ext>
            </p:extLst>
          </p:nvPr>
        </p:nvGraphicFramePr>
        <p:xfrm>
          <a:off x="260648" y="1115616"/>
          <a:ext cx="6719887" cy="8836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8" name="Документ" r:id="rId4" imgW="6720621" imgH="8835509" progId="Word.Document.12">
                  <p:embed/>
                </p:oleObj>
              </mc:Choice>
              <mc:Fallback>
                <p:oleObj name="Документ" r:id="rId4" imgW="6720621" imgH="883550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60648" y="1115616"/>
                        <a:ext cx="6719887" cy="8836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00947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12776" y="3191160"/>
            <a:ext cx="4896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5762031"/>
              </p:ext>
            </p:extLst>
          </p:nvPr>
        </p:nvGraphicFramePr>
        <p:xfrm>
          <a:off x="188640" y="16594"/>
          <a:ext cx="6669360" cy="91979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9" name="Document" r:id="rId3" imgW="6684921" imgH="9252333" progId="Word.Document.8">
                  <p:embed/>
                </p:oleObj>
              </mc:Choice>
              <mc:Fallback>
                <p:oleObj name="Document" r:id="rId3" imgW="6684921" imgH="9252333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8640" y="16594"/>
                        <a:ext cx="6669360" cy="91979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83452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22</Words>
  <Application>Microsoft Office PowerPoint</Application>
  <PresentationFormat>Экран (4:3)</PresentationFormat>
  <Paragraphs>7</Paragraphs>
  <Slides>9</Slides>
  <Notes>4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Тема Office</vt:lpstr>
      <vt:lpstr>Документ Microsoft Word</vt:lpstr>
      <vt:lpstr>Документ Microsoft Word 97-2003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Misha</dc:creator>
  <cp:lastModifiedBy>Misha</cp:lastModifiedBy>
  <cp:revision>8</cp:revision>
  <dcterms:created xsi:type="dcterms:W3CDTF">2013-04-16T19:34:38Z</dcterms:created>
  <dcterms:modified xsi:type="dcterms:W3CDTF">2013-04-16T20:37:11Z</dcterms:modified>
</cp:coreProperties>
</file>