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1" r:id="rId8"/>
    <p:sldId id="267" r:id="rId9"/>
    <p:sldId id="266" r:id="rId10"/>
    <p:sldId id="270" r:id="rId11"/>
    <p:sldId id="271" r:id="rId12"/>
    <p:sldId id="272" r:id="rId13"/>
    <p:sldId id="273" r:id="rId14"/>
    <p:sldId id="274" r:id="rId15"/>
    <p:sldId id="269" r:id="rId16"/>
    <p:sldId id="275" r:id="rId17"/>
    <p:sldId id="268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1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71AB4-F06F-4B62-98B9-6F04848D66F9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ED19ACE9-C835-4AEF-8C8B-6553D02FF633}">
      <dgm:prSet phldrT="[Текст]"/>
      <dgm:spPr/>
      <dgm:t>
        <a:bodyPr/>
        <a:lstStyle/>
        <a:p>
          <a:r>
            <a:rPr lang="ru-RU" dirty="0" smtClean="0"/>
            <a:t>программное обеспечение?</a:t>
          </a:r>
          <a:endParaRPr lang="ru-RU" dirty="0"/>
        </a:p>
      </dgm:t>
    </dgm:pt>
    <dgm:pt modelId="{6AF17206-D70A-483C-A289-C0D4A2711616}" type="parTrans" cxnId="{E60214CC-479F-4F40-846B-FAC1F252B611}">
      <dgm:prSet/>
      <dgm:spPr/>
      <dgm:t>
        <a:bodyPr/>
        <a:lstStyle/>
        <a:p>
          <a:endParaRPr lang="ru-RU"/>
        </a:p>
      </dgm:t>
    </dgm:pt>
    <dgm:pt modelId="{F574B8F7-02D4-462B-A60B-50797007E02C}" type="sibTrans" cxnId="{E60214CC-479F-4F40-846B-FAC1F252B611}">
      <dgm:prSet/>
      <dgm:spPr/>
      <dgm:t>
        <a:bodyPr/>
        <a:lstStyle/>
        <a:p>
          <a:endParaRPr lang="ru-RU"/>
        </a:p>
      </dgm:t>
    </dgm:pt>
    <dgm:pt modelId="{A611724D-67F4-4364-BCB0-672B60882F58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D</a:t>
          </a:r>
          <a:r>
            <a:rPr lang="ru-RU" dirty="0" smtClean="0"/>
            <a:t> моделирование</a:t>
          </a:r>
          <a:br>
            <a:rPr lang="ru-RU" dirty="0" smtClean="0"/>
          </a:br>
          <a:r>
            <a:rPr lang="ru-RU" dirty="0" smtClean="0"/>
            <a:t>/модель?</a:t>
          </a:r>
          <a:endParaRPr lang="ru-RU" dirty="0"/>
        </a:p>
      </dgm:t>
    </dgm:pt>
    <dgm:pt modelId="{E8A13270-9017-4170-B93A-3AD6B5C9EC92}" type="parTrans" cxnId="{5ECCC6BD-B1CF-422A-8E23-5E76414344E3}">
      <dgm:prSet/>
      <dgm:spPr/>
      <dgm:t>
        <a:bodyPr/>
        <a:lstStyle/>
        <a:p>
          <a:endParaRPr lang="ru-RU"/>
        </a:p>
      </dgm:t>
    </dgm:pt>
    <dgm:pt modelId="{EC24DE51-7B4D-4E96-99D7-5DB5C6B327ED}" type="sibTrans" cxnId="{5ECCC6BD-B1CF-422A-8E23-5E76414344E3}">
      <dgm:prSet/>
      <dgm:spPr/>
      <dgm:t>
        <a:bodyPr/>
        <a:lstStyle/>
        <a:p>
          <a:endParaRPr lang="ru-RU"/>
        </a:p>
      </dgm:t>
    </dgm:pt>
    <dgm:pt modelId="{09A097B3-94B9-46EB-AD4C-B23E4B3F90BD}">
      <dgm:prSet phldrT="[Текст]"/>
      <dgm:spPr/>
      <dgm:t>
        <a:bodyPr/>
        <a:lstStyle/>
        <a:p>
          <a:r>
            <a:rPr lang="ru-RU" dirty="0" smtClean="0"/>
            <a:t>Связанный процесс проектирования?</a:t>
          </a:r>
          <a:endParaRPr lang="ru-RU" dirty="0"/>
        </a:p>
      </dgm:t>
    </dgm:pt>
    <dgm:pt modelId="{C696141D-16EF-42A9-86EF-7BAE054706C0}" type="parTrans" cxnId="{F4A6B9B9-2536-4DE5-B39F-B3D3E875292F}">
      <dgm:prSet/>
      <dgm:spPr/>
      <dgm:t>
        <a:bodyPr/>
        <a:lstStyle/>
        <a:p>
          <a:endParaRPr lang="ru-RU"/>
        </a:p>
      </dgm:t>
    </dgm:pt>
    <dgm:pt modelId="{30DCA8A1-106A-4EA4-9383-EA8106A4C3A1}" type="sibTrans" cxnId="{F4A6B9B9-2536-4DE5-B39F-B3D3E875292F}">
      <dgm:prSet/>
      <dgm:spPr/>
      <dgm:t>
        <a:bodyPr/>
        <a:lstStyle/>
        <a:p>
          <a:endParaRPr lang="ru-RU"/>
        </a:p>
      </dgm:t>
    </dgm:pt>
    <dgm:pt modelId="{A7B2C872-B1F9-4B57-B2E9-8C07F9AA0CC2}" type="pres">
      <dgm:prSet presAssocID="{5F871AB4-F06F-4B62-98B9-6F04848D66F9}" presName="Name0" presStyleCnt="0">
        <dgm:presLayoutVars>
          <dgm:dir/>
          <dgm:animLvl val="lvl"/>
          <dgm:resizeHandles val="exact"/>
        </dgm:presLayoutVars>
      </dgm:prSet>
      <dgm:spPr/>
    </dgm:pt>
    <dgm:pt modelId="{9A86A841-C759-465E-B7EE-A9452D41AFB9}" type="pres">
      <dgm:prSet presAssocID="{ED19ACE9-C835-4AEF-8C8B-6553D02FF63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3132-6CCA-49CD-854E-872977DE9B1F}" type="pres">
      <dgm:prSet presAssocID="{F574B8F7-02D4-462B-A60B-50797007E02C}" presName="parTxOnlySpace" presStyleCnt="0"/>
      <dgm:spPr/>
    </dgm:pt>
    <dgm:pt modelId="{E5478C36-5312-4CE5-A84A-877FDBD700BD}" type="pres">
      <dgm:prSet presAssocID="{A611724D-67F4-4364-BCB0-672B60882F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B40CA-0E88-40FE-8836-234C5F10C19E}" type="pres">
      <dgm:prSet presAssocID="{EC24DE51-7B4D-4E96-99D7-5DB5C6B327ED}" presName="parTxOnlySpace" presStyleCnt="0"/>
      <dgm:spPr/>
    </dgm:pt>
    <dgm:pt modelId="{A8F0D908-9A2E-485D-A8EA-59201E9F71B0}" type="pres">
      <dgm:prSet presAssocID="{09A097B3-94B9-46EB-AD4C-B23E4B3F90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688BE-4485-41DC-A6FB-830395D99C12}" type="presOf" srcId="{09A097B3-94B9-46EB-AD4C-B23E4B3F90BD}" destId="{A8F0D908-9A2E-485D-A8EA-59201E9F71B0}" srcOrd="0" destOrd="0" presId="urn:microsoft.com/office/officeart/2005/8/layout/chevron1"/>
    <dgm:cxn modelId="{74169C2F-F7EA-4D96-9C1A-063693D3EA03}" type="presOf" srcId="{A611724D-67F4-4364-BCB0-672B60882F58}" destId="{E5478C36-5312-4CE5-A84A-877FDBD700BD}" srcOrd="0" destOrd="0" presId="urn:microsoft.com/office/officeart/2005/8/layout/chevron1"/>
    <dgm:cxn modelId="{5ECCC6BD-B1CF-422A-8E23-5E76414344E3}" srcId="{5F871AB4-F06F-4B62-98B9-6F04848D66F9}" destId="{A611724D-67F4-4364-BCB0-672B60882F58}" srcOrd="1" destOrd="0" parTransId="{E8A13270-9017-4170-B93A-3AD6B5C9EC92}" sibTransId="{EC24DE51-7B4D-4E96-99D7-5DB5C6B327ED}"/>
    <dgm:cxn modelId="{E60214CC-479F-4F40-846B-FAC1F252B611}" srcId="{5F871AB4-F06F-4B62-98B9-6F04848D66F9}" destId="{ED19ACE9-C835-4AEF-8C8B-6553D02FF633}" srcOrd="0" destOrd="0" parTransId="{6AF17206-D70A-483C-A289-C0D4A2711616}" sibTransId="{F574B8F7-02D4-462B-A60B-50797007E02C}"/>
    <dgm:cxn modelId="{F4A6B9B9-2536-4DE5-B39F-B3D3E875292F}" srcId="{5F871AB4-F06F-4B62-98B9-6F04848D66F9}" destId="{09A097B3-94B9-46EB-AD4C-B23E4B3F90BD}" srcOrd="2" destOrd="0" parTransId="{C696141D-16EF-42A9-86EF-7BAE054706C0}" sibTransId="{30DCA8A1-106A-4EA4-9383-EA8106A4C3A1}"/>
    <dgm:cxn modelId="{98B7AF28-8EED-4E16-ACB9-B3528CA7DEE2}" type="presOf" srcId="{ED19ACE9-C835-4AEF-8C8B-6553D02FF633}" destId="{9A86A841-C759-465E-B7EE-A9452D41AFB9}" srcOrd="0" destOrd="0" presId="urn:microsoft.com/office/officeart/2005/8/layout/chevron1"/>
    <dgm:cxn modelId="{240FEF64-A2C8-4DDD-9D08-1FD69E0E5899}" type="presOf" srcId="{5F871AB4-F06F-4B62-98B9-6F04848D66F9}" destId="{A7B2C872-B1F9-4B57-B2E9-8C07F9AA0CC2}" srcOrd="0" destOrd="0" presId="urn:microsoft.com/office/officeart/2005/8/layout/chevron1"/>
    <dgm:cxn modelId="{904379D0-0BF5-42EF-AA15-156F65955CD5}" type="presParOf" srcId="{A7B2C872-B1F9-4B57-B2E9-8C07F9AA0CC2}" destId="{9A86A841-C759-465E-B7EE-A9452D41AFB9}" srcOrd="0" destOrd="0" presId="urn:microsoft.com/office/officeart/2005/8/layout/chevron1"/>
    <dgm:cxn modelId="{AE9BB2C0-FF66-48D9-9456-BFB54F125E2F}" type="presParOf" srcId="{A7B2C872-B1F9-4B57-B2E9-8C07F9AA0CC2}" destId="{342F3132-6CCA-49CD-854E-872977DE9B1F}" srcOrd="1" destOrd="0" presId="urn:microsoft.com/office/officeart/2005/8/layout/chevron1"/>
    <dgm:cxn modelId="{1EFFB156-A3B7-4A54-961A-12A655647AF6}" type="presParOf" srcId="{A7B2C872-B1F9-4B57-B2E9-8C07F9AA0CC2}" destId="{E5478C36-5312-4CE5-A84A-877FDBD700BD}" srcOrd="2" destOrd="0" presId="urn:microsoft.com/office/officeart/2005/8/layout/chevron1"/>
    <dgm:cxn modelId="{95EA9B8C-22C2-44D1-8D15-E0E6AE486B69}" type="presParOf" srcId="{A7B2C872-B1F9-4B57-B2E9-8C07F9AA0CC2}" destId="{192B40CA-0E88-40FE-8836-234C5F10C19E}" srcOrd="3" destOrd="0" presId="urn:microsoft.com/office/officeart/2005/8/layout/chevron1"/>
    <dgm:cxn modelId="{FFF3AA97-66E0-453C-9A89-50CE07A78982}" type="presParOf" srcId="{A7B2C872-B1F9-4B57-B2E9-8C07F9AA0CC2}" destId="{A8F0D908-9A2E-485D-A8EA-59201E9F71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71AB4-F06F-4B62-98B9-6F04848D66F9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ED19ACE9-C835-4AEF-8C8B-6553D02FF633}">
      <dgm:prSet phldrT="[Текст]"/>
      <dgm:spPr/>
      <dgm:t>
        <a:bodyPr/>
        <a:lstStyle/>
        <a:p>
          <a:r>
            <a:rPr lang="ru-RU" dirty="0" smtClean="0"/>
            <a:t>программное обеспечение</a:t>
          </a:r>
          <a:endParaRPr lang="ru-RU" dirty="0"/>
        </a:p>
      </dgm:t>
    </dgm:pt>
    <dgm:pt modelId="{6AF17206-D70A-483C-A289-C0D4A2711616}" type="parTrans" cxnId="{E60214CC-479F-4F40-846B-FAC1F252B611}">
      <dgm:prSet/>
      <dgm:spPr/>
      <dgm:t>
        <a:bodyPr/>
        <a:lstStyle/>
        <a:p>
          <a:endParaRPr lang="ru-RU"/>
        </a:p>
      </dgm:t>
    </dgm:pt>
    <dgm:pt modelId="{F574B8F7-02D4-462B-A60B-50797007E02C}" type="sibTrans" cxnId="{E60214CC-479F-4F40-846B-FAC1F252B611}">
      <dgm:prSet/>
      <dgm:spPr/>
      <dgm:t>
        <a:bodyPr/>
        <a:lstStyle/>
        <a:p>
          <a:endParaRPr lang="ru-RU"/>
        </a:p>
      </dgm:t>
    </dgm:pt>
    <dgm:pt modelId="{A611724D-67F4-4364-BCB0-672B60882F58}">
      <dgm:prSet phldrT="[Текст]"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D</a:t>
          </a:r>
          <a:r>
            <a:rPr lang="ru-RU" dirty="0" smtClean="0"/>
            <a:t> моделирование</a:t>
          </a:r>
          <a:br>
            <a:rPr lang="ru-RU" dirty="0" smtClean="0"/>
          </a:br>
          <a:r>
            <a:rPr lang="ru-RU" dirty="0" smtClean="0"/>
            <a:t>/модель</a:t>
          </a:r>
          <a:endParaRPr lang="ru-RU" dirty="0"/>
        </a:p>
      </dgm:t>
    </dgm:pt>
    <dgm:pt modelId="{E8A13270-9017-4170-B93A-3AD6B5C9EC92}" type="parTrans" cxnId="{5ECCC6BD-B1CF-422A-8E23-5E76414344E3}">
      <dgm:prSet/>
      <dgm:spPr/>
      <dgm:t>
        <a:bodyPr/>
        <a:lstStyle/>
        <a:p>
          <a:endParaRPr lang="ru-RU"/>
        </a:p>
      </dgm:t>
    </dgm:pt>
    <dgm:pt modelId="{EC24DE51-7B4D-4E96-99D7-5DB5C6B327ED}" type="sibTrans" cxnId="{5ECCC6BD-B1CF-422A-8E23-5E76414344E3}">
      <dgm:prSet/>
      <dgm:spPr/>
      <dgm:t>
        <a:bodyPr/>
        <a:lstStyle/>
        <a:p>
          <a:endParaRPr lang="ru-RU"/>
        </a:p>
      </dgm:t>
    </dgm:pt>
    <dgm:pt modelId="{09A097B3-94B9-46EB-AD4C-B23E4B3F90BD}">
      <dgm:prSet phldrT="[Текст]"/>
      <dgm:spPr/>
      <dgm:t>
        <a:bodyPr/>
        <a:lstStyle/>
        <a:p>
          <a:r>
            <a:rPr lang="ru-RU" dirty="0" smtClean="0"/>
            <a:t>Связанный процесс проектирования</a:t>
          </a:r>
          <a:endParaRPr lang="ru-RU" dirty="0"/>
        </a:p>
      </dgm:t>
    </dgm:pt>
    <dgm:pt modelId="{C696141D-16EF-42A9-86EF-7BAE054706C0}" type="parTrans" cxnId="{F4A6B9B9-2536-4DE5-B39F-B3D3E875292F}">
      <dgm:prSet/>
      <dgm:spPr/>
      <dgm:t>
        <a:bodyPr/>
        <a:lstStyle/>
        <a:p>
          <a:endParaRPr lang="ru-RU"/>
        </a:p>
      </dgm:t>
    </dgm:pt>
    <dgm:pt modelId="{30DCA8A1-106A-4EA4-9383-EA8106A4C3A1}" type="sibTrans" cxnId="{F4A6B9B9-2536-4DE5-B39F-B3D3E875292F}">
      <dgm:prSet/>
      <dgm:spPr/>
      <dgm:t>
        <a:bodyPr/>
        <a:lstStyle/>
        <a:p>
          <a:endParaRPr lang="ru-RU"/>
        </a:p>
      </dgm:t>
    </dgm:pt>
    <dgm:pt modelId="{A7B2C872-B1F9-4B57-B2E9-8C07F9AA0CC2}" type="pres">
      <dgm:prSet presAssocID="{5F871AB4-F06F-4B62-98B9-6F04848D66F9}" presName="Name0" presStyleCnt="0">
        <dgm:presLayoutVars>
          <dgm:dir/>
          <dgm:animLvl val="lvl"/>
          <dgm:resizeHandles val="exact"/>
        </dgm:presLayoutVars>
      </dgm:prSet>
      <dgm:spPr/>
    </dgm:pt>
    <dgm:pt modelId="{9A86A841-C759-465E-B7EE-A9452D41AFB9}" type="pres">
      <dgm:prSet presAssocID="{ED19ACE9-C835-4AEF-8C8B-6553D02FF63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3132-6CCA-49CD-854E-872977DE9B1F}" type="pres">
      <dgm:prSet presAssocID="{F574B8F7-02D4-462B-A60B-50797007E02C}" presName="parTxOnlySpace" presStyleCnt="0"/>
      <dgm:spPr/>
    </dgm:pt>
    <dgm:pt modelId="{E5478C36-5312-4CE5-A84A-877FDBD700BD}" type="pres">
      <dgm:prSet presAssocID="{A611724D-67F4-4364-BCB0-672B60882F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B40CA-0E88-40FE-8836-234C5F10C19E}" type="pres">
      <dgm:prSet presAssocID="{EC24DE51-7B4D-4E96-99D7-5DB5C6B327ED}" presName="parTxOnlySpace" presStyleCnt="0"/>
      <dgm:spPr/>
    </dgm:pt>
    <dgm:pt modelId="{A8F0D908-9A2E-485D-A8EA-59201E9F71B0}" type="pres">
      <dgm:prSet presAssocID="{09A097B3-94B9-46EB-AD4C-B23E4B3F90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CC6BD-B1CF-422A-8E23-5E76414344E3}" srcId="{5F871AB4-F06F-4B62-98B9-6F04848D66F9}" destId="{A611724D-67F4-4364-BCB0-672B60882F58}" srcOrd="1" destOrd="0" parTransId="{E8A13270-9017-4170-B93A-3AD6B5C9EC92}" sibTransId="{EC24DE51-7B4D-4E96-99D7-5DB5C6B327ED}"/>
    <dgm:cxn modelId="{E60214CC-479F-4F40-846B-FAC1F252B611}" srcId="{5F871AB4-F06F-4B62-98B9-6F04848D66F9}" destId="{ED19ACE9-C835-4AEF-8C8B-6553D02FF633}" srcOrd="0" destOrd="0" parTransId="{6AF17206-D70A-483C-A289-C0D4A2711616}" sibTransId="{F574B8F7-02D4-462B-A60B-50797007E02C}"/>
    <dgm:cxn modelId="{56295D91-E723-40A9-904D-F8EF3A57BEE1}" type="presOf" srcId="{09A097B3-94B9-46EB-AD4C-B23E4B3F90BD}" destId="{A8F0D908-9A2E-485D-A8EA-59201E9F71B0}" srcOrd="0" destOrd="0" presId="urn:microsoft.com/office/officeart/2005/8/layout/chevron1"/>
    <dgm:cxn modelId="{F4A6B9B9-2536-4DE5-B39F-B3D3E875292F}" srcId="{5F871AB4-F06F-4B62-98B9-6F04848D66F9}" destId="{09A097B3-94B9-46EB-AD4C-B23E4B3F90BD}" srcOrd="2" destOrd="0" parTransId="{C696141D-16EF-42A9-86EF-7BAE054706C0}" sibTransId="{30DCA8A1-106A-4EA4-9383-EA8106A4C3A1}"/>
    <dgm:cxn modelId="{C2AEA439-143E-4A31-A41F-C1540A879F58}" type="presOf" srcId="{A611724D-67F4-4364-BCB0-672B60882F58}" destId="{E5478C36-5312-4CE5-A84A-877FDBD700BD}" srcOrd="0" destOrd="0" presId="urn:microsoft.com/office/officeart/2005/8/layout/chevron1"/>
    <dgm:cxn modelId="{677E56BF-6A3C-4743-BE5A-A05B9641EDBC}" type="presOf" srcId="{5F871AB4-F06F-4B62-98B9-6F04848D66F9}" destId="{A7B2C872-B1F9-4B57-B2E9-8C07F9AA0CC2}" srcOrd="0" destOrd="0" presId="urn:microsoft.com/office/officeart/2005/8/layout/chevron1"/>
    <dgm:cxn modelId="{5D9854D4-F5FF-474B-B485-AE846B8F13E9}" type="presOf" srcId="{ED19ACE9-C835-4AEF-8C8B-6553D02FF633}" destId="{9A86A841-C759-465E-B7EE-A9452D41AFB9}" srcOrd="0" destOrd="0" presId="urn:microsoft.com/office/officeart/2005/8/layout/chevron1"/>
    <dgm:cxn modelId="{9C90AEBF-D457-43E9-BD7A-F34A779CFF1B}" type="presParOf" srcId="{A7B2C872-B1F9-4B57-B2E9-8C07F9AA0CC2}" destId="{9A86A841-C759-465E-B7EE-A9452D41AFB9}" srcOrd="0" destOrd="0" presId="urn:microsoft.com/office/officeart/2005/8/layout/chevron1"/>
    <dgm:cxn modelId="{778E5484-5D20-4CBF-8FF5-DEDF3F366D52}" type="presParOf" srcId="{A7B2C872-B1F9-4B57-B2E9-8C07F9AA0CC2}" destId="{342F3132-6CCA-49CD-854E-872977DE9B1F}" srcOrd="1" destOrd="0" presId="urn:microsoft.com/office/officeart/2005/8/layout/chevron1"/>
    <dgm:cxn modelId="{CBEA2EAE-C640-4FF5-992D-EF18EB19865D}" type="presParOf" srcId="{A7B2C872-B1F9-4B57-B2E9-8C07F9AA0CC2}" destId="{E5478C36-5312-4CE5-A84A-877FDBD700BD}" srcOrd="2" destOrd="0" presId="urn:microsoft.com/office/officeart/2005/8/layout/chevron1"/>
    <dgm:cxn modelId="{056D97A1-3E61-4196-AB89-1820AB266B2F}" type="presParOf" srcId="{A7B2C872-B1F9-4B57-B2E9-8C07F9AA0CC2}" destId="{192B40CA-0E88-40FE-8836-234C5F10C19E}" srcOrd="3" destOrd="0" presId="urn:microsoft.com/office/officeart/2005/8/layout/chevron1"/>
    <dgm:cxn modelId="{02484D71-2FBE-4C32-B67C-A90C102F9FDC}" type="presParOf" srcId="{A7B2C872-B1F9-4B57-B2E9-8C07F9AA0CC2}" destId="{A8F0D908-9A2E-485D-A8EA-59201E9F71B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1BED0-CBFE-4F9A-8FE1-CF01894B6E45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8E6D73-29BA-47CB-A33C-52181D54D555}">
      <dgm:prSet phldrT="[Текст]"/>
      <dgm:spPr/>
      <dgm:t>
        <a:bodyPr/>
        <a:lstStyle/>
        <a:p>
          <a:r>
            <a:rPr lang="en-US" dirty="0" smtClean="0"/>
            <a:t>BIM#1</a:t>
          </a:r>
          <a:endParaRPr lang="ru-RU" dirty="0"/>
        </a:p>
      </dgm:t>
    </dgm:pt>
    <dgm:pt modelId="{74550E68-3F86-4D02-97CF-B583C180D58E}" type="parTrans" cxnId="{D6D00DD1-0715-45B2-B3F7-AE88CB7D2A39}">
      <dgm:prSet/>
      <dgm:spPr/>
      <dgm:t>
        <a:bodyPr/>
        <a:lstStyle/>
        <a:p>
          <a:endParaRPr lang="ru-RU"/>
        </a:p>
      </dgm:t>
    </dgm:pt>
    <dgm:pt modelId="{AF3AEE7A-80B0-49B4-8B82-50E6E2B534D0}" type="sibTrans" cxnId="{D6D00DD1-0715-45B2-B3F7-AE88CB7D2A39}">
      <dgm:prSet/>
      <dgm:spPr/>
      <dgm:t>
        <a:bodyPr/>
        <a:lstStyle/>
        <a:p>
          <a:endParaRPr lang="ru-RU"/>
        </a:p>
      </dgm:t>
    </dgm:pt>
    <dgm:pt modelId="{12F77887-B8EF-41BA-A6B8-15A8F236523E}">
      <dgm:prSet phldrT="[Текст]"/>
      <dgm:spPr/>
      <dgm:t>
        <a:bodyPr/>
        <a:lstStyle/>
        <a:p>
          <a:r>
            <a:rPr lang="en-US" dirty="0" smtClean="0"/>
            <a:t>BIM#2</a:t>
          </a:r>
          <a:endParaRPr lang="ru-RU" dirty="0"/>
        </a:p>
      </dgm:t>
    </dgm:pt>
    <dgm:pt modelId="{6776D015-18ED-4672-ACA3-047147A8E820}" type="parTrans" cxnId="{7F81F0BF-C260-4F61-97D6-CDDCBB518060}">
      <dgm:prSet/>
      <dgm:spPr/>
      <dgm:t>
        <a:bodyPr/>
        <a:lstStyle/>
        <a:p>
          <a:endParaRPr lang="ru-RU"/>
        </a:p>
      </dgm:t>
    </dgm:pt>
    <dgm:pt modelId="{26A0FED5-CDEA-4D1C-B09F-6E5699AD5FE3}" type="sibTrans" cxnId="{7F81F0BF-C260-4F61-97D6-CDDCBB518060}">
      <dgm:prSet/>
      <dgm:spPr/>
      <dgm:t>
        <a:bodyPr/>
        <a:lstStyle/>
        <a:p>
          <a:endParaRPr lang="ru-RU"/>
        </a:p>
      </dgm:t>
    </dgm:pt>
    <dgm:pt modelId="{D097F0A4-2CF0-41B0-BD08-A43ECD4CEBAB}">
      <dgm:prSet phldrT="[Текст]"/>
      <dgm:spPr/>
      <dgm:t>
        <a:bodyPr/>
        <a:lstStyle/>
        <a:p>
          <a:r>
            <a:rPr lang="en-US" dirty="0" smtClean="0"/>
            <a:t>BIM#3</a:t>
          </a:r>
          <a:endParaRPr lang="ru-RU" dirty="0"/>
        </a:p>
      </dgm:t>
    </dgm:pt>
    <dgm:pt modelId="{D767BF9C-D109-449C-8CF4-E92A21AAA816}" type="parTrans" cxnId="{1EADC699-C8EC-4101-9365-51337092A154}">
      <dgm:prSet/>
      <dgm:spPr/>
      <dgm:t>
        <a:bodyPr/>
        <a:lstStyle/>
        <a:p>
          <a:endParaRPr lang="ru-RU"/>
        </a:p>
      </dgm:t>
    </dgm:pt>
    <dgm:pt modelId="{3D4880A6-5DF3-4573-B65E-BD951A7E15F5}" type="sibTrans" cxnId="{1EADC699-C8EC-4101-9365-51337092A154}">
      <dgm:prSet/>
      <dgm:spPr/>
      <dgm:t>
        <a:bodyPr/>
        <a:lstStyle/>
        <a:p>
          <a:endParaRPr lang="ru-RU"/>
        </a:p>
      </dgm:t>
    </dgm:pt>
    <dgm:pt modelId="{DA8583B4-B3F7-4107-ABE2-5B6BE45FA59C}">
      <dgm:prSet phldrT="[Текст]"/>
      <dgm:spPr/>
      <dgm:t>
        <a:bodyPr/>
        <a:lstStyle/>
        <a:p>
          <a:r>
            <a:rPr lang="en-US" dirty="0" smtClean="0"/>
            <a:t>BIM#4</a:t>
          </a:r>
          <a:endParaRPr lang="ru-RU" dirty="0"/>
        </a:p>
      </dgm:t>
    </dgm:pt>
    <dgm:pt modelId="{DAEDD7E6-9059-45F1-BCC0-79CFDE3FF53F}" type="parTrans" cxnId="{1CB2620D-3A58-4C87-A662-030AA0B8004F}">
      <dgm:prSet/>
      <dgm:spPr/>
      <dgm:t>
        <a:bodyPr/>
        <a:lstStyle/>
        <a:p>
          <a:endParaRPr lang="ru-RU"/>
        </a:p>
      </dgm:t>
    </dgm:pt>
    <dgm:pt modelId="{8E757212-8E4E-4CDB-B661-6CCAA2D9EBCF}" type="sibTrans" cxnId="{1CB2620D-3A58-4C87-A662-030AA0B8004F}">
      <dgm:prSet/>
      <dgm:spPr/>
      <dgm:t>
        <a:bodyPr/>
        <a:lstStyle/>
        <a:p>
          <a:endParaRPr lang="ru-RU"/>
        </a:p>
      </dgm:t>
    </dgm:pt>
    <dgm:pt modelId="{6E75AB83-B523-4C3F-90FF-7D2551F92798}">
      <dgm:prSet phldrT="[Текст]"/>
      <dgm:spPr/>
      <dgm:t>
        <a:bodyPr/>
        <a:lstStyle/>
        <a:p>
          <a:r>
            <a:rPr lang="en-US" dirty="0" smtClean="0"/>
            <a:t>BIM#5</a:t>
          </a:r>
          <a:endParaRPr lang="ru-RU" dirty="0"/>
        </a:p>
      </dgm:t>
    </dgm:pt>
    <dgm:pt modelId="{222283F5-2FCD-4F83-A510-8B97F8492713}" type="parTrans" cxnId="{0CE5E18F-BE6E-4356-93B8-6A8DBED50189}">
      <dgm:prSet/>
      <dgm:spPr/>
      <dgm:t>
        <a:bodyPr/>
        <a:lstStyle/>
        <a:p>
          <a:endParaRPr lang="ru-RU"/>
        </a:p>
      </dgm:t>
    </dgm:pt>
    <dgm:pt modelId="{BDA3C489-977B-43B0-8181-52233692CC00}" type="sibTrans" cxnId="{0CE5E18F-BE6E-4356-93B8-6A8DBED50189}">
      <dgm:prSet/>
      <dgm:spPr/>
      <dgm:t>
        <a:bodyPr/>
        <a:lstStyle/>
        <a:p>
          <a:endParaRPr lang="ru-RU"/>
        </a:p>
      </dgm:t>
    </dgm:pt>
    <dgm:pt modelId="{5691D203-77FB-437D-A46D-B15037523298}" type="pres">
      <dgm:prSet presAssocID="{5011BED0-CBFE-4F9A-8FE1-CF01894B6E45}" presName="cycle" presStyleCnt="0">
        <dgm:presLayoutVars>
          <dgm:dir/>
          <dgm:resizeHandles val="exact"/>
        </dgm:presLayoutVars>
      </dgm:prSet>
      <dgm:spPr/>
    </dgm:pt>
    <dgm:pt modelId="{E96E1EB8-2446-4D99-872F-457645C1A2E8}" type="pres">
      <dgm:prSet presAssocID="{448E6D73-29BA-47CB-A33C-52181D54D555}" presName="dummy" presStyleCnt="0"/>
      <dgm:spPr/>
    </dgm:pt>
    <dgm:pt modelId="{194B779E-9419-4F74-A8EF-D20AF24179AC}" type="pres">
      <dgm:prSet presAssocID="{448E6D73-29BA-47CB-A33C-52181D54D55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4ED3-885C-4561-AD9F-9DD72242C8E5}" type="pres">
      <dgm:prSet presAssocID="{AF3AEE7A-80B0-49B4-8B82-50E6E2B534D0}" presName="sibTrans" presStyleLbl="node1" presStyleIdx="0" presStyleCnt="5"/>
      <dgm:spPr/>
    </dgm:pt>
    <dgm:pt modelId="{B2AB1593-138B-4EA6-8168-C342661BAA1D}" type="pres">
      <dgm:prSet presAssocID="{12F77887-B8EF-41BA-A6B8-15A8F236523E}" presName="dummy" presStyleCnt="0"/>
      <dgm:spPr/>
    </dgm:pt>
    <dgm:pt modelId="{856D8465-6C4D-4BC5-A745-FC84F38D2D8A}" type="pres">
      <dgm:prSet presAssocID="{12F77887-B8EF-41BA-A6B8-15A8F236523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2508B-2522-4EB2-A44C-02AE4D7AD2FA}" type="pres">
      <dgm:prSet presAssocID="{26A0FED5-CDEA-4D1C-B09F-6E5699AD5FE3}" presName="sibTrans" presStyleLbl="node1" presStyleIdx="1" presStyleCnt="5"/>
      <dgm:spPr/>
    </dgm:pt>
    <dgm:pt modelId="{E6D8D082-FF03-489C-A429-07A5702AFBF1}" type="pres">
      <dgm:prSet presAssocID="{D097F0A4-2CF0-41B0-BD08-A43ECD4CEBAB}" presName="dummy" presStyleCnt="0"/>
      <dgm:spPr/>
    </dgm:pt>
    <dgm:pt modelId="{5683661D-B7AC-48BE-A782-92E2C0022A52}" type="pres">
      <dgm:prSet presAssocID="{D097F0A4-2CF0-41B0-BD08-A43ECD4CEBA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2B23C-6D91-4830-9544-D944ECA92A7B}" type="pres">
      <dgm:prSet presAssocID="{3D4880A6-5DF3-4573-B65E-BD951A7E15F5}" presName="sibTrans" presStyleLbl="node1" presStyleIdx="2" presStyleCnt="5"/>
      <dgm:spPr/>
    </dgm:pt>
    <dgm:pt modelId="{E5DD9EC6-3EF4-40DC-90AA-A316EB5702C4}" type="pres">
      <dgm:prSet presAssocID="{DA8583B4-B3F7-4107-ABE2-5B6BE45FA59C}" presName="dummy" presStyleCnt="0"/>
      <dgm:spPr/>
    </dgm:pt>
    <dgm:pt modelId="{7CAFA080-A813-40EE-8278-0E32C930B462}" type="pres">
      <dgm:prSet presAssocID="{DA8583B4-B3F7-4107-ABE2-5B6BE45FA59C}" presName="node" presStyleLbl="revTx" presStyleIdx="3" presStyleCnt="5">
        <dgm:presLayoutVars>
          <dgm:bulletEnabled val="1"/>
        </dgm:presLayoutVars>
      </dgm:prSet>
      <dgm:spPr/>
    </dgm:pt>
    <dgm:pt modelId="{F80DA1C0-5A62-45B4-982C-9134F9FB3E7D}" type="pres">
      <dgm:prSet presAssocID="{8E757212-8E4E-4CDB-B661-6CCAA2D9EBCF}" presName="sibTrans" presStyleLbl="node1" presStyleIdx="3" presStyleCnt="5"/>
      <dgm:spPr/>
    </dgm:pt>
    <dgm:pt modelId="{67E5544F-F8D3-47C8-B12C-4EB88D3283DB}" type="pres">
      <dgm:prSet presAssocID="{6E75AB83-B523-4C3F-90FF-7D2551F92798}" presName="dummy" presStyleCnt="0"/>
      <dgm:spPr/>
    </dgm:pt>
    <dgm:pt modelId="{BCA88FA8-FAA8-47E7-AA5B-0BAA1DF16A49}" type="pres">
      <dgm:prSet presAssocID="{6E75AB83-B523-4C3F-90FF-7D2551F92798}" presName="node" presStyleLbl="revTx" presStyleIdx="4" presStyleCnt="5">
        <dgm:presLayoutVars>
          <dgm:bulletEnabled val="1"/>
        </dgm:presLayoutVars>
      </dgm:prSet>
      <dgm:spPr/>
    </dgm:pt>
    <dgm:pt modelId="{FD9E4C32-CB78-4FD6-B2CE-D1168C5892EA}" type="pres">
      <dgm:prSet presAssocID="{BDA3C489-977B-43B0-8181-52233692CC00}" presName="sibTrans" presStyleLbl="node1" presStyleIdx="4" presStyleCnt="5"/>
      <dgm:spPr/>
    </dgm:pt>
  </dgm:ptLst>
  <dgm:cxnLst>
    <dgm:cxn modelId="{8D2FA52F-2002-4D05-B2E5-943E0D6FFC05}" type="presOf" srcId="{6E75AB83-B523-4C3F-90FF-7D2551F92798}" destId="{BCA88FA8-FAA8-47E7-AA5B-0BAA1DF16A49}" srcOrd="0" destOrd="0" presId="urn:microsoft.com/office/officeart/2005/8/layout/cycle1"/>
    <dgm:cxn modelId="{D6D00DD1-0715-45B2-B3F7-AE88CB7D2A39}" srcId="{5011BED0-CBFE-4F9A-8FE1-CF01894B6E45}" destId="{448E6D73-29BA-47CB-A33C-52181D54D555}" srcOrd="0" destOrd="0" parTransId="{74550E68-3F86-4D02-97CF-B583C180D58E}" sibTransId="{AF3AEE7A-80B0-49B4-8B82-50E6E2B534D0}"/>
    <dgm:cxn modelId="{7B7FCBA1-F9DA-4AA9-9091-A5C377F9E0D0}" type="presOf" srcId="{12F77887-B8EF-41BA-A6B8-15A8F236523E}" destId="{856D8465-6C4D-4BC5-A745-FC84F38D2D8A}" srcOrd="0" destOrd="0" presId="urn:microsoft.com/office/officeart/2005/8/layout/cycle1"/>
    <dgm:cxn modelId="{9DC3F51A-3387-4552-BB97-3B86D0FCBDE2}" type="presOf" srcId="{3D4880A6-5DF3-4573-B65E-BD951A7E15F5}" destId="{C3F2B23C-6D91-4830-9544-D944ECA92A7B}" srcOrd="0" destOrd="0" presId="urn:microsoft.com/office/officeart/2005/8/layout/cycle1"/>
    <dgm:cxn modelId="{1CB2620D-3A58-4C87-A662-030AA0B8004F}" srcId="{5011BED0-CBFE-4F9A-8FE1-CF01894B6E45}" destId="{DA8583B4-B3F7-4107-ABE2-5B6BE45FA59C}" srcOrd="3" destOrd="0" parTransId="{DAEDD7E6-9059-45F1-BCC0-79CFDE3FF53F}" sibTransId="{8E757212-8E4E-4CDB-B661-6CCAA2D9EBCF}"/>
    <dgm:cxn modelId="{8DE589DC-6A80-46F7-8D15-F093B643750F}" type="presOf" srcId="{5011BED0-CBFE-4F9A-8FE1-CF01894B6E45}" destId="{5691D203-77FB-437D-A46D-B15037523298}" srcOrd="0" destOrd="0" presId="urn:microsoft.com/office/officeart/2005/8/layout/cycle1"/>
    <dgm:cxn modelId="{7F81F0BF-C260-4F61-97D6-CDDCBB518060}" srcId="{5011BED0-CBFE-4F9A-8FE1-CF01894B6E45}" destId="{12F77887-B8EF-41BA-A6B8-15A8F236523E}" srcOrd="1" destOrd="0" parTransId="{6776D015-18ED-4672-ACA3-047147A8E820}" sibTransId="{26A0FED5-CDEA-4D1C-B09F-6E5699AD5FE3}"/>
    <dgm:cxn modelId="{BE810E08-B51D-4375-9172-191376D4EFDB}" type="presOf" srcId="{AF3AEE7A-80B0-49B4-8B82-50E6E2B534D0}" destId="{0B7F4ED3-885C-4561-AD9F-9DD72242C8E5}" srcOrd="0" destOrd="0" presId="urn:microsoft.com/office/officeart/2005/8/layout/cycle1"/>
    <dgm:cxn modelId="{1A033155-EAEE-4C77-AC8B-946E0D752E18}" type="presOf" srcId="{BDA3C489-977B-43B0-8181-52233692CC00}" destId="{FD9E4C32-CB78-4FD6-B2CE-D1168C5892EA}" srcOrd="0" destOrd="0" presId="urn:microsoft.com/office/officeart/2005/8/layout/cycle1"/>
    <dgm:cxn modelId="{9DD09FD3-5464-4947-AA2C-0494474CB601}" type="presOf" srcId="{26A0FED5-CDEA-4D1C-B09F-6E5699AD5FE3}" destId="{BB62508B-2522-4EB2-A44C-02AE4D7AD2FA}" srcOrd="0" destOrd="0" presId="urn:microsoft.com/office/officeart/2005/8/layout/cycle1"/>
    <dgm:cxn modelId="{0CE5E18F-BE6E-4356-93B8-6A8DBED50189}" srcId="{5011BED0-CBFE-4F9A-8FE1-CF01894B6E45}" destId="{6E75AB83-B523-4C3F-90FF-7D2551F92798}" srcOrd="4" destOrd="0" parTransId="{222283F5-2FCD-4F83-A510-8B97F8492713}" sibTransId="{BDA3C489-977B-43B0-8181-52233692CC00}"/>
    <dgm:cxn modelId="{D880A3B3-EEE7-4F23-97A3-26B0B95CE99D}" type="presOf" srcId="{448E6D73-29BA-47CB-A33C-52181D54D555}" destId="{194B779E-9419-4F74-A8EF-D20AF24179AC}" srcOrd="0" destOrd="0" presId="urn:microsoft.com/office/officeart/2005/8/layout/cycle1"/>
    <dgm:cxn modelId="{1EADC699-C8EC-4101-9365-51337092A154}" srcId="{5011BED0-CBFE-4F9A-8FE1-CF01894B6E45}" destId="{D097F0A4-2CF0-41B0-BD08-A43ECD4CEBAB}" srcOrd="2" destOrd="0" parTransId="{D767BF9C-D109-449C-8CF4-E92A21AAA816}" sibTransId="{3D4880A6-5DF3-4573-B65E-BD951A7E15F5}"/>
    <dgm:cxn modelId="{1AD742D2-BF24-4A51-BAA4-DB1BBEE2F74D}" type="presOf" srcId="{8E757212-8E4E-4CDB-B661-6CCAA2D9EBCF}" destId="{F80DA1C0-5A62-45B4-982C-9134F9FB3E7D}" srcOrd="0" destOrd="0" presId="urn:microsoft.com/office/officeart/2005/8/layout/cycle1"/>
    <dgm:cxn modelId="{DF4DF465-7515-4531-A9C5-3D5FC7806211}" type="presOf" srcId="{D097F0A4-2CF0-41B0-BD08-A43ECD4CEBAB}" destId="{5683661D-B7AC-48BE-A782-92E2C0022A52}" srcOrd="0" destOrd="0" presId="urn:microsoft.com/office/officeart/2005/8/layout/cycle1"/>
    <dgm:cxn modelId="{3381F356-B493-4DFC-BA6F-3720E57CC067}" type="presOf" srcId="{DA8583B4-B3F7-4107-ABE2-5B6BE45FA59C}" destId="{7CAFA080-A813-40EE-8278-0E32C930B462}" srcOrd="0" destOrd="0" presId="urn:microsoft.com/office/officeart/2005/8/layout/cycle1"/>
    <dgm:cxn modelId="{47EE6CDB-EDF4-4A5B-827B-576F7D50B3D7}" type="presParOf" srcId="{5691D203-77FB-437D-A46D-B15037523298}" destId="{E96E1EB8-2446-4D99-872F-457645C1A2E8}" srcOrd="0" destOrd="0" presId="urn:microsoft.com/office/officeart/2005/8/layout/cycle1"/>
    <dgm:cxn modelId="{07E05713-55BC-404F-871F-80347A7D9F6F}" type="presParOf" srcId="{5691D203-77FB-437D-A46D-B15037523298}" destId="{194B779E-9419-4F74-A8EF-D20AF24179AC}" srcOrd="1" destOrd="0" presId="urn:microsoft.com/office/officeart/2005/8/layout/cycle1"/>
    <dgm:cxn modelId="{03305FEB-BC62-4EE7-A798-D6D3FAD774B4}" type="presParOf" srcId="{5691D203-77FB-437D-A46D-B15037523298}" destId="{0B7F4ED3-885C-4561-AD9F-9DD72242C8E5}" srcOrd="2" destOrd="0" presId="urn:microsoft.com/office/officeart/2005/8/layout/cycle1"/>
    <dgm:cxn modelId="{1F7F004A-F3C9-466A-AA45-0C6DDC2D33C3}" type="presParOf" srcId="{5691D203-77FB-437D-A46D-B15037523298}" destId="{B2AB1593-138B-4EA6-8168-C342661BAA1D}" srcOrd="3" destOrd="0" presId="urn:microsoft.com/office/officeart/2005/8/layout/cycle1"/>
    <dgm:cxn modelId="{01594EF8-545A-4EB6-A2BE-78EFAF8BE88B}" type="presParOf" srcId="{5691D203-77FB-437D-A46D-B15037523298}" destId="{856D8465-6C4D-4BC5-A745-FC84F38D2D8A}" srcOrd="4" destOrd="0" presId="urn:microsoft.com/office/officeart/2005/8/layout/cycle1"/>
    <dgm:cxn modelId="{CFDDEA85-A041-4F58-81B9-6E3E25CC2E47}" type="presParOf" srcId="{5691D203-77FB-437D-A46D-B15037523298}" destId="{BB62508B-2522-4EB2-A44C-02AE4D7AD2FA}" srcOrd="5" destOrd="0" presId="urn:microsoft.com/office/officeart/2005/8/layout/cycle1"/>
    <dgm:cxn modelId="{24B269B5-9E1A-408A-896A-1CC5CF443C35}" type="presParOf" srcId="{5691D203-77FB-437D-A46D-B15037523298}" destId="{E6D8D082-FF03-489C-A429-07A5702AFBF1}" srcOrd="6" destOrd="0" presId="urn:microsoft.com/office/officeart/2005/8/layout/cycle1"/>
    <dgm:cxn modelId="{E1338447-2CD2-44DA-90E3-40D882F010F4}" type="presParOf" srcId="{5691D203-77FB-437D-A46D-B15037523298}" destId="{5683661D-B7AC-48BE-A782-92E2C0022A52}" srcOrd="7" destOrd="0" presId="urn:microsoft.com/office/officeart/2005/8/layout/cycle1"/>
    <dgm:cxn modelId="{13F9F04B-9252-4518-A2EE-8B086764A133}" type="presParOf" srcId="{5691D203-77FB-437D-A46D-B15037523298}" destId="{C3F2B23C-6D91-4830-9544-D944ECA92A7B}" srcOrd="8" destOrd="0" presId="urn:microsoft.com/office/officeart/2005/8/layout/cycle1"/>
    <dgm:cxn modelId="{01246280-7478-465E-B342-BCAE5CE4A326}" type="presParOf" srcId="{5691D203-77FB-437D-A46D-B15037523298}" destId="{E5DD9EC6-3EF4-40DC-90AA-A316EB5702C4}" srcOrd="9" destOrd="0" presId="urn:microsoft.com/office/officeart/2005/8/layout/cycle1"/>
    <dgm:cxn modelId="{10E07EF4-9CB5-4454-9D35-079F6162D584}" type="presParOf" srcId="{5691D203-77FB-437D-A46D-B15037523298}" destId="{7CAFA080-A813-40EE-8278-0E32C930B462}" srcOrd="10" destOrd="0" presId="urn:microsoft.com/office/officeart/2005/8/layout/cycle1"/>
    <dgm:cxn modelId="{EB4C07D8-0AD3-4DCF-961C-D96AF4D22EBA}" type="presParOf" srcId="{5691D203-77FB-437D-A46D-B15037523298}" destId="{F80DA1C0-5A62-45B4-982C-9134F9FB3E7D}" srcOrd="11" destOrd="0" presId="urn:microsoft.com/office/officeart/2005/8/layout/cycle1"/>
    <dgm:cxn modelId="{1FB7FA24-4319-4E50-ACCB-C231B99EB058}" type="presParOf" srcId="{5691D203-77FB-437D-A46D-B15037523298}" destId="{67E5544F-F8D3-47C8-B12C-4EB88D3283DB}" srcOrd="12" destOrd="0" presId="urn:microsoft.com/office/officeart/2005/8/layout/cycle1"/>
    <dgm:cxn modelId="{F8AEB289-1500-4922-ABC0-1DE2FDD08858}" type="presParOf" srcId="{5691D203-77FB-437D-A46D-B15037523298}" destId="{BCA88FA8-FAA8-47E7-AA5B-0BAA1DF16A49}" srcOrd="13" destOrd="0" presId="urn:microsoft.com/office/officeart/2005/8/layout/cycle1"/>
    <dgm:cxn modelId="{1D7EEC1C-5FCB-4AEE-8566-35C1DEDC6973}" type="presParOf" srcId="{5691D203-77FB-437D-A46D-B15037523298}" destId="{FD9E4C32-CB78-4FD6-B2CE-D1168C5892E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1BED0-CBFE-4F9A-8FE1-CF01894B6E45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8E6D73-29BA-47CB-A33C-52181D54D555}">
      <dgm:prSet phldrT="[Текст]" custT="1"/>
      <dgm:spPr/>
      <dgm:t>
        <a:bodyPr/>
        <a:lstStyle/>
        <a:p>
          <a:r>
            <a:rPr lang="en-US" sz="2000" dirty="0" smtClean="0"/>
            <a:t>IFC#1</a:t>
          </a:r>
          <a:endParaRPr lang="ru-RU" sz="2000" dirty="0"/>
        </a:p>
      </dgm:t>
    </dgm:pt>
    <dgm:pt modelId="{74550E68-3F86-4D02-97CF-B583C180D58E}" type="parTrans" cxnId="{D6D00DD1-0715-45B2-B3F7-AE88CB7D2A39}">
      <dgm:prSet/>
      <dgm:spPr/>
      <dgm:t>
        <a:bodyPr/>
        <a:lstStyle/>
        <a:p>
          <a:endParaRPr lang="ru-RU" sz="2000"/>
        </a:p>
      </dgm:t>
    </dgm:pt>
    <dgm:pt modelId="{AF3AEE7A-80B0-49B4-8B82-50E6E2B534D0}" type="sibTrans" cxnId="{D6D00DD1-0715-45B2-B3F7-AE88CB7D2A39}">
      <dgm:prSet/>
      <dgm:spPr/>
      <dgm:t>
        <a:bodyPr/>
        <a:lstStyle/>
        <a:p>
          <a:endParaRPr lang="ru-RU" sz="2000"/>
        </a:p>
      </dgm:t>
    </dgm:pt>
    <dgm:pt modelId="{12F77887-B8EF-41BA-A6B8-15A8F236523E}">
      <dgm:prSet phldrT="[Текст]" custT="1"/>
      <dgm:spPr/>
      <dgm:t>
        <a:bodyPr/>
        <a:lstStyle/>
        <a:p>
          <a:r>
            <a:rPr lang="en-US" sz="2000" dirty="0" smtClean="0"/>
            <a:t>IFC#2</a:t>
          </a:r>
          <a:endParaRPr lang="ru-RU" sz="2000" dirty="0"/>
        </a:p>
      </dgm:t>
    </dgm:pt>
    <dgm:pt modelId="{6776D015-18ED-4672-ACA3-047147A8E820}" type="parTrans" cxnId="{7F81F0BF-C260-4F61-97D6-CDDCBB518060}">
      <dgm:prSet/>
      <dgm:spPr/>
      <dgm:t>
        <a:bodyPr/>
        <a:lstStyle/>
        <a:p>
          <a:endParaRPr lang="ru-RU" sz="2000"/>
        </a:p>
      </dgm:t>
    </dgm:pt>
    <dgm:pt modelId="{26A0FED5-CDEA-4D1C-B09F-6E5699AD5FE3}" type="sibTrans" cxnId="{7F81F0BF-C260-4F61-97D6-CDDCBB518060}">
      <dgm:prSet/>
      <dgm:spPr/>
      <dgm:t>
        <a:bodyPr/>
        <a:lstStyle/>
        <a:p>
          <a:endParaRPr lang="ru-RU" sz="2000"/>
        </a:p>
      </dgm:t>
    </dgm:pt>
    <dgm:pt modelId="{D097F0A4-2CF0-41B0-BD08-A43ECD4CEBAB}">
      <dgm:prSet phldrT="[Текст]" custT="1"/>
      <dgm:spPr/>
      <dgm:t>
        <a:bodyPr/>
        <a:lstStyle/>
        <a:p>
          <a:r>
            <a:rPr lang="en-US" sz="2000" dirty="0" smtClean="0"/>
            <a:t>IFC#3</a:t>
          </a:r>
          <a:endParaRPr lang="ru-RU" sz="2000" dirty="0"/>
        </a:p>
      </dgm:t>
    </dgm:pt>
    <dgm:pt modelId="{D767BF9C-D109-449C-8CF4-E92A21AAA816}" type="parTrans" cxnId="{1EADC699-C8EC-4101-9365-51337092A154}">
      <dgm:prSet/>
      <dgm:spPr/>
      <dgm:t>
        <a:bodyPr/>
        <a:lstStyle/>
        <a:p>
          <a:endParaRPr lang="ru-RU" sz="2000"/>
        </a:p>
      </dgm:t>
    </dgm:pt>
    <dgm:pt modelId="{3D4880A6-5DF3-4573-B65E-BD951A7E15F5}" type="sibTrans" cxnId="{1EADC699-C8EC-4101-9365-51337092A154}">
      <dgm:prSet/>
      <dgm:spPr/>
      <dgm:t>
        <a:bodyPr/>
        <a:lstStyle/>
        <a:p>
          <a:endParaRPr lang="ru-RU" sz="2000"/>
        </a:p>
      </dgm:t>
    </dgm:pt>
    <dgm:pt modelId="{DA8583B4-B3F7-4107-ABE2-5B6BE45FA59C}">
      <dgm:prSet phldrT="[Текст]" custT="1"/>
      <dgm:spPr/>
      <dgm:t>
        <a:bodyPr/>
        <a:lstStyle/>
        <a:p>
          <a:r>
            <a:rPr lang="en-US" sz="2000" dirty="0" smtClean="0"/>
            <a:t>IFC#4</a:t>
          </a:r>
          <a:endParaRPr lang="ru-RU" sz="2000" dirty="0"/>
        </a:p>
      </dgm:t>
    </dgm:pt>
    <dgm:pt modelId="{DAEDD7E6-9059-45F1-BCC0-79CFDE3FF53F}" type="parTrans" cxnId="{1CB2620D-3A58-4C87-A662-030AA0B8004F}">
      <dgm:prSet/>
      <dgm:spPr/>
      <dgm:t>
        <a:bodyPr/>
        <a:lstStyle/>
        <a:p>
          <a:endParaRPr lang="ru-RU" sz="2000"/>
        </a:p>
      </dgm:t>
    </dgm:pt>
    <dgm:pt modelId="{8E757212-8E4E-4CDB-B661-6CCAA2D9EBCF}" type="sibTrans" cxnId="{1CB2620D-3A58-4C87-A662-030AA0B8004F}">
      <dgm:prSet/>
      <dgm:spPr/>
      <dgm:t>
        <a:bodyPr/>
        <a:lstStyle/>
        <a:p>
          <a:endParaRPr lang="ru-RU" sz="2000"/>
        </a:p>
      </dgm:t>
    </dgm:pt>
    <dgm:pt modelId="{6E75AB83-B523-4C3F-90FF-7D2551F92798}">
      <dgm:prSet phldrT="[Текст]" custT="1"/>
      <dgm:spPr/>
      <dgm:t>
        <a:bodyPr/>
        <a:lstStyle/>
        <a:p>
          <a:r>
            <a:rPr lang="en-US" sz="2000" dirty="0" smtClean="0"/>
            <a:t>IFC#5</a:t>
          </a:r>
          <a:endParaRPr lang="ru-RU" sz="2000" dirty="0"/>
        </a:p>
      </dgm:t>
    </dgm:pt>
    <dgm:pt modelId="{222283F5-2FCD-4F83-A510-8B97F8492713}" type="parTrans" cxnId="{0CE5E18F-BE6E-4356-93B8-6A8DBED50189}">
      <dgm:prSet/>
      <dgm:spPr/>
      <dgm:t>
        <a:bodyPr/>
        <a:lstStyle/>
        <a:p>
          <a:endParaRPr lang="ru-RU" sz="2000"/>
        </a:p>
      </dgm:t>
    </dgm:pt>
    <dgm:pt modelId="{BDA3C489-977B-43B0-8181-52233692CC00}" type="sibTrans" cxnId="{0CE5E18F-BE6E-4356-93B8-6A8DBED50189}">
      <dgm:prSet/>
      <dgm:spPr/>
      <dgm:t>
        <a:bodyPr/>
        <a:lstStyle/>
        <a:p>
          <a:endParaRPr lang="ru-RU" sz="2000"/>
        </a:p>
      </dgm:t>
    </dgm:pt>
    <dgm:pt modelId="{5691D203-77FB-437D-A46D-B15037523298}" type="pres">
      <dgm:prSet presAssocID="{5011BED0-CBFE-4F9A-8FE1-CF01894B6E45}" presName="cycle" presStyleCnt="0">
        <dgm:presLayoutVars>
          <dgm:dir/>
          <dgm:resizeHandles val="exact"/>
        </dgm:presLayoutVars>
      </dgm:prSet>
      <dgm:spPr/>
    </dgm:pt>
    <dgm:pt modelId="{E96E1EB8-2446-4D99-872F-457645C1A2E8}" type="pres">
      <dgm:prSet presAssocID="{448E6D73-29BA-47CB-A33C-52181D54D555}" presName="dummy" presStyleCnt="0"/>
      <dgm:spPr/>
    </dgm:pt>
    <dgm:pt modelId="{194B779E-9419-4F74-A8EF-D20AF24179AC}" type="pres">
      <dgm:prSet presAssocID="{448E6D73-29BA-47CB-A33C-52181D54D55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4ED3-885C-4561-AD9F-9DD72242C8E5}" type="pres">
      <dgm:prSet presAssocID="{AF3AEE7A-80B0-49B4-8B82-50E6E2B534D0}" presName="sibTrans" presStyleLbl="node1" presStyleIdx="0" presStyleCnt="5"/>
      <dgm:spPr/>
    </dgm:pt>
    <dgm:pt modelId="{B2AB1593-138B-4EA6-8168-C342661BAA1D}" type="pres">
      <dgm:prSet presAssocID="{12F77887-B8EF-41BA-A6B8-15A8F236523E}" presName="dummy" presStyleCnt="0"/>
      <dgm:spPr/>
    </dgm:pt>
    <dgm:pt modelId="{856D8465-6C4D-4BC5-A745-FC84F38D2D8A}" type="pres">
      <dgm:prSet presAssocID="{12F77887-B8EF-41BA-A6B8-15A8F236523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2508B-2522-4EB2-A44C-02AE4D7AD2FA}" type="pres">
      <dgm:prSet presAssocID="{26A0FED5-CDEA-4D1C-B09F-6E5699AD5FE3}" presName="sibTrans" presStyleLbl="node1" presStyleIdx="1" presStyleCnt="5"/>
      <dgm:spPr/>
    </dgm:pt>
    <dgm:pt modelId="{E6D8D082-FF03-489C-A429-07A5702AFBF1}" type="pres">
      <dgm:prSet presAssocID="{D097F0A4-2CF0-41B0-BD08-A43ECD4CEBAB}" presName="dummy" presStyleCnt="0"/>
      <dgm:spPr/>
    </dgm:pt>
    <dgm:pt modelId="{5683661D-B7AC-48BE-A782-92E2C0022A52}" type="pres">
      <dgm:prSet presAssocID="{D097F0A4-2CF0-41B0-BD08-A43ECD4CEBA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2B23C-6D91-4830-9544-D944ECA92A7B}" type="pres">
      <dgm:prSet presAssocID="{3D4880A6-5DF3-4573-B65E-BD951A7E15F5}" presName="sibTrans" presStyleLbl="node1" presStyleIdx="2" presStyleCnt="5"/>
      <dgm:spPr/>
    </dgm:pt>
    <dgm:pt modelId="{E5DD9EC6-3EF4-40DC-90AA-A316EB5702C4}" type="pres">
      <dgm:prSet presAssocID="{DA8583B4-B3F7-4107-ABE2-5B6BE45FA59C}" presName="dummy" presStyleCnt="0"/>
      <dgm:spPr/>
    </dgm:pt>
    <dgm:pt modelId="{7CAFA080-A813-40EE-8278-0E32C930B462}" type="pres">
      <dgm:prSet presAssocID="{DA8583B4-B3F7-4107-ABE2-5B6BE45FA59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DA1C0-5A62-45B4-982C-9134F9FB3E7D}" type="pres">
      <dgm:prSet presAssocID="{8E757212-8E4E-4CDB-B661-6CCAA2D9EBCF}" presName="sibTrans" presStyleLbl="node1" presStyleIdx="3" presStyleCnt="5"/>
      <dgm:spPr/>
    </dgm:pt>
    <dgm:pt modelId="{67E5544F-F8D3-47C8-B12C-4EB88D3283DB}" type="pres">
      <dgm:prSet presAssocID="{6E75AB83-B523-4C3F-90FF-7D2551F92798}" presName="dummy" presStyleCnt="0"/>
      <dgm:spPr/>
    </dgm:pt>
    <dgm:pt modelId="{BCA88FA8-FAA8-47E7-AA5B-0BAA1DF16A49}" type="pres">
      <dgm:prSet presAssocID="{6E75AB83-B523-4C3F-90FF-7D2551F9279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E4C32-CB78-4FD6-B2CE-D1168C5892EA}" type="pres">
      <dgm:prSet presAssocID="{BDA3C489-977B-43B0-8181-52233692CC00}" presName="sibTrans" presStyleLbl="node1" presStyleIdx="4" presStyleCnt="5"/>
      <dgm:spPr/>
    </dgm:pt>
  </dgm:ptLst>
  <dgm:cxnLst>
    <dgm:cxn modelId="{7A90A297-9D01-4CF0-B5D1-7CB298D0BD81}" type="presOf" srcId="{8E757212-8E4E-4CDB-B661-6CCAA2D9EBCF}" destId="{F80DA1C0-5A62-45B4-982C-9134F9FB3E7D}" srcOrd="0" destOrd="0" presId="urn:microsoft.com/office/officeart/2005/8/layout/cycle1"/>
    <dgm:cxn modelId="{D6D00DD1-0715-45B2-B3F7-AE88CB7D2A39}" srcId="{5011BED0-CBFE-4F9A-8FE1-CF01894B6E45}" destId="{448E6D73-29BA-47CB-A33C-52181D54D555}" srcOrd="0" destOrd="0" parTransId="{74550E68-3F86-4D02-97CF-B583C180D58E}" sibTransId="{AF3AEE7A-80B0-49B4-8B82-50E6E2B534D0}"/>
    <dgm:cxn modelId="{BE774649-25B7-4854-BA62-8FC8F4CE0EEA}" type="presOf" srcId="{12F77887-B8EF-41BA-A6B8-15A8F236523E}" destId="{856D8465-6C4D-4BC5-A745-FC84F38D2D8A}" srcOrd="0" destOrd="0" presId="urn:microsoft.com/office/officeart/2005/8/layout/cycle1"/>
    <dgm:cxn modelId="{2BE634C6-76C0-432D-8A0A-57A54EC1BA03}" type="presOf" srcId="{D097F0A4-2CF0-41B0-BD08-A43ECD4CEBAB}" destId="{5683661D-B7AC-48BE-A782-92E2C0022A52}" srcOrd="0" destOrd="0" presId="urn:microsoft.com/office/officeart/2005/8/layout/cycle1"/>
    <dgm:cxn modelId="{1CB2620D-3A58-4C87-A662-030AA0B8004F}" srcId="{5011BED0-CBFE-4F9A-8FE1-CF01894B6E45}" destId="{DA8583B4-B3F7-4107-ABE2-5B6BE45FA59C}" srcOrd="3" destOrd="0" parTransId="{DAEDD7E6-9059-45F1-BCC0-79CFDE3FF53F}" sibTransId="{8E757212-8E4E-4CDB-B661-6CCAA2D9EBCF}"/>
    <dgm:cxn modelId="{278477D3-F30C-4040-838C-B785AF902CF3}" type="presOf" srcId="{5011BED0-CBFE-4F9A-8FE1-CF01894B6E45}" destId="{5691D203-77FB-437D-A46D-B15037523298}" srcOrd="0" destOrd="0" presId="urn:microsoft.com/office/officeart/2005/8/layout/cycle1"/>
    <dgm:cxn modelId="{7F81F0BF-C260-4F61-97D6-CDDCBB518060}" srcId="{5011BED0-CBFE-4F9A-8FE1-CF01894B6E45}" destId="{12F77887-B8EF-41BA-A6B8-15A8F236523E}" srcOrd="1" destOrd="0" parTransId="{6776D015-18ED-4672-ACA3-047147A8E820}" sibTransId="{26A0FED5-CDEA-4D1C-B09F-6E5699AD5FE3}"/>
    <dgm:cxn modelId="{2C6EBFDC-CE9A-47C1-A905-A3831D343021}" type="presOf" srcId="{26A0FED5-CDEA-4D1C-B09F-6E5699AD5FE3}" destId="{BB62508B-2522-4EB2-A44C-02AE4D7AD2FA}" srcOrd="0" destOrd="0" presId="urn:microsoft.com/office/officeart/2005/8/layout/cycle1"/>
    <dgm:cxn modelId="{0EABED0A-6B7A-4A4A-BA0B-56AC5978E6E3}" type="presOf" srcId="{DA8583B4-B3F7-4107-ABE2-5B6BE45FA59C}" destId="{7CAFA080-A813-40EE-8278-0E32C930B462}" srcOrd="0" destOrd="0" presId="urn:microsoft.com/office/officeart/2005/8/layout/cycle1"/>
    <dgm:cxn modelId="{0CE5E18F-BE6E-4356-93B8-6A8DBED50189}" srcId="{5011BED0-CBFE-4F9A-8FE1-CF01894B6E45}" destId="{6E75AB83-B523-4C3F-90FF-7D2551F92798}" srcOrd="4" destOrd="0" parTransId="{222283F5-2FCD-4F83-A510-8B97F8492713}" sibTransId="{BDA3C489-977B-43B0-8181-52233692CC00}"/>
    <dgm:cxn modelId="{E5F19103-8EF0-4989-AF46-608E81942D51}" type="presOf" srcId="{3D4880A6-5DF3-4573-B65E-BD951A7E15F5}" destId="{C3F2B23C-6D91-4830-9544-D944ECA92A7B}" srcOrd="0" destOrd="0" presId="urn:microsoft.com/office/officeart/2005/8/layout/cycle1"/>
    <dgm:cxn modelId="{1EADC699-C8EC-4101-9365-51337092A154}" srcId="{5011BED0-CBFE-4F9A-8FE1-CF01894B6E45}" destId="{D097F0A4-2CF0-41B0-BD08-A43ECD4CEBAB}" srcOrd="2" destOrd="0" parTransId="{D767BF9C-D109-449C-8CF4-E92A21AAA816}" sibTransId="{3D4880A6-5DF3-4573-B65E-BD951A7E15F5}"/>
    <dgm:cxn modelId="{4CC0DF8D-C0FD-46DD-BC2B-6C9482A72AAC}" type="presOf" srcId="{448E6D73-29BA-47CB-A33C-52181D54D555}" destId="{194B779E-9419-4F74-A8EF-D20AF24179AC}" srcOrd="0" destOrd="0" presId="urn:microsoft.com/office/officeart/2005/8/layout/cycle1"/>
    <dgm:cxn modelId="{D266C52C-B432-47E5-83CA-3DA343A8FD12}" type="presOf" srcId="{BDA3C489-977B-43B0-8181-52233692CC00}" destId="{FD9E4C32-CB78-4FD6-B2CE-D1168C5892EA}" srcOrd="0" destOrd="0" presId="urn:microsoft.com/office/officeart/2005/8/layout/cycle1"/>
    <dgm:cxn modelId="{57B6B362-A4C1-4B93-B9AB-980B689870F2}" type="presOf" srcId="{6E75AB83-B523-4C3F-90FF-7D2551F92798}" destId="{BCA88FA8-FAA8-47E7-AA5B-0BAA1DF16A49}" srcOrd="0" destOrd="0" presId="urn:microsoft.com/office/officeart/2005/8/layout/cycle1"/>
    <dgm:cxn modelId="{F8A9FDAE-3FFA-4F6F-8B2A-57CAAEE955FC}" type="presOf" srcId="{AF3AEE7A-80B0-49B4-8B82-50E6E2B534D0}" destId="{0B7F4ED3-885C-4561-AD9F-9DD72242C8E5}" srcOrd="0" destOrd="0" presId="urn:microsoft.com/office/officeart/2005/8/layout/cycle1"/>
    <dgm:cxn modelId="{48ED34E6-BDEA-49E9-85F5-CE70F3AC0B6A}" type="presParOf" srcId="{5691D203-77FB-437D-A46D-B15037523298}" destId="{E96E1EB8-2446-4D99-872F-457645C1A2E8}" srcOrd="0" destOrd="0" presId="urn:microsoft.com/office/officeart/2005/8/layout/cycle1"/>
    <dgm:cxn modelId="{D03F292E-ED0F-41D7-971D-F67CA0D45203}" type="presParOf" srcId="{5691D203-77FB-437D-A46D-B15037523298}" destId="{194B779E-9419-4F74-A8EF-D20AF24179AC}" srcOrd="1" destOrd="0" presId="urn:microsoft.com/office/officeart/2005/8/layout/cycle1"/>
    <dgm:cxn modelId="{31910B63-9407-46A9-AF2B-E4DDBF407416}" type="presParOf" srcId="{5691D203-77FB-437D-A46D-B15037523298}" destId="{0B7F4ED3-885C-4561-AD9F-9DD72242C8E5}" srcOrd="2" destOrd="0" presId="urn:microsoft.com/office/officeart/2005/8/layout/cycle1"/>
    <dgm:cxn modelId="{267AA0FD-CEB6-469D-8F07-8E3667D1CDF3}" type="presParOf" srcId="{5691D203-77FB-437D-A46D-B15037523298}" destId="{B2AB1593-138B-4EA6-8168-C342661BAA1D}" srcOrd="3" destOrd="0" presId="urn:microsoft.com/office/officeart/2005/8/layout/cycle1"/>
    <dgm:cxn modelId="{900E9408-85BA-4701-8963-82128335662E}" type="presParOf" srcId="{5691D203-77FB-437D-A46D-B15037523298}" destId="{856D8465-6C4D-4BC5-A745-FC84F38D2D8A}" srcOrd="4" destOrd="0" presId="urn:microsoft.com/office/officeart/2005/8/layout/cycle1"/>
    <dgm:cxn modelId="{EADB611A-13C6-4B4C-A6A7-6441C478DB09}" type="presParOf" srcId="{5691D203-77FB-437D-A46D-B15037523298}" destId="{BB62508B-2522-4EB2-A44C-02AE4D7AD2FA}" srcOrd="5" destOrd="0" presId="urn:microsoft.com/office/officeart/2005/8/layout/cycle1"/>
    <dgm:cxn modelId="{55838849-4D52-4237-80F1-132908CFE63F}" type="presParOf" srcId="{5691D203-77FB-437D-A46D-B15037523298}" destId="{E6D8D082-FF03-489C-A429-07A5702AFBF1}" srcOrd="6" destOrd="0" presId="urn:microsoft.com/office/officeart/2005/8/layout/cycle1"/>
    <dgm:cxn modelId="{5877AF72-64B0-4B75-9BAB-82D161B99B21}" type="presParOf" srcId="{5691D203-77FB-437D-A46D-B15037523298}" destId="{5683661D-B7AC-48BE-A782-92E2C0022A52}" srcOrd="7" destOrd="0" presId="urn:microsoft.com/office/officeart/2005/8/layout/cycle1"/>
    <dgm:cxn modelId="{BA657444-0B6A-4CA2-8AE6-EFDA0462BE60}" type="presParOf" srcId="{5691D203-77FB-437D-A46D-B15037523298}" destId="{C3F2B23C-6D91-4830-9544-D944ECA92A7B}" srcOrd="8" destOrd="0" presId="urn:microsoft.com/office/officeart/2005/8/layout/cycle1"/>
    <dgm:cxn modelId="{C44055B5-8E20-40AB-82C6-11E92EE80A01}" type="presParOf" srcId="{5691D203-77FB-437D-A46D-B15037523298}" destId="{E5DD9EC6-3EF4-40DC-90AA-A316EB5702C4}" srcOrd="9" destOrd="0" presId="urn:microsoft.com/office/officeart/2005/8/layout/cycle1"/>
    <dgm:cxn modelId="{BD92A652-8C54-46EB-8E67-5BCC69E1CA65}" type="presParOf" srcId="{5691D203-77FB-437D-A46D-B15037523298}" destId="{7CAFA080-A813-40EE-8278-0E32C930B462}" srcOrd="10" destOrd="0" presId="urn:microsoft.com/office/officeart/2005/8/layout/cycle1"/>
    <dgm:cxn modelId="{C2F7947B-0833-4F3E-AB90-A24C611800AB}" type="presParOf" srcId="{5691D203-77FB-437D-A46D-B15037523298}" destId="{F80DA1C0-5A62-45B4-982C-9134F9FB3E7D}" srcOrd="11" destOrd="0" presId="urn:microsoft.com/office/officeart/2005/8/layout/cycle1"/>
    <dgm:cxn modelId="{440FEBCD-DF0C-47C3-BC88-4CF91F3BE6DF}" type="presParOf" srcId="{5691D203-77FB-437D-A46D-B15037523298}" destId="{67E5544F-F8D3-47C8-B12C-4EB88D3283DB}" srcOrd="12" destOrd="0" presId="urn:microsoft.com/office/officeart/2005/8/layout/cycle1"/>
    <dgm:cxn modelId="{119E81C6-B55E-4B87-831C-37E74152C784}" type="presParOf" srcId="{5691D203-77FB-437D-A46D-B15037523298}" destId="{BCA88FA8-FAA8-47E7-AA5B-0BAA1DF16A49}" srcOrd="13" destOrd="0" presId="urn:microsoft.com/office/officeart/2005/8/layout/cycle1"/>
    <dgm:cxn modelId="{1C5BD39B-0A8D-4811-9736-88DCE7F871E0}" type="presParOf" srcId="{5691D203-77FB-437D-A46D-B15037523298}" destId="{FD9E4C32-CB78-4FD6-B2CE-D1168C5892EA}" srcOrd="14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86A841-C759-465E-B7EE-A9452D41AFB9}">
      <dsp:nvSpPr>
        <dsp:cNvPr id="0" name=""/>
        <dsp:cNvSpPr/>
      </dsp:nvSpPr>
      <dsp:spPr>
        <a:xfrm>
          <a:off x="2678" y="0"/>
          <a:ext cx="3263800" cy="6926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программное обеспечение?</a:t>
          </a:r>
          <a:endParaRPr lang="ru-RU" sz="2200" kern="1200" dirty="0"/>
        </a:p>
      </dsp:txBody>
      <dsp:txXfrm>
        <a:off x="2678" y="0"/>
        <a:ext cx="3263800" cy="692696"/>
      </dsp:txXfrm>
    </dsp:sp>
    <dsp:sp modelId="{E5478C36-5312-4CE5-A84A-877FDBD700BD}">
      <dsp:nvSpPr>
        <dsp:cNvPr id="0" name=""/>
        <dsp:cNvSpPr/>
      </dsp:nvSpPr>
      <dsp:spPr>
        <a:xfrm>
          <a:off x="2940099" y="0"/>
          <a:ext cx="3263800" cy="692696"/>
        </a:xfrm>
        <a:prstGeom prst="chevron">
          <a:avLst/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r>
            <a:rPr lang="en-US" sz="2200" kern="1200" dirty="0" smtClean="0"/>
            <a:t>D</a:t>
          </a:r>
          <a:r>
            <a:rPr lang="ru-RU" sz="2200" kern="1200" dirty="0" smtClean="0"/>
            <a:t> моделирование</a:t>
          </a:r>
          <a:br>
            <a:rPr lang="ru-RU" sz="2200" kern="1200" dirty="0" smtClean="0"/>
          </a:br>
          <a:r>
            <a:rPr lang="ru-RU" sz="2200" kern="1200" dirty="0" smtClean="0"/>
            <a:t>/модель?</a:t>
          </a:r>
          <a:endParaRPr lang="ru-RU" sz="2200" kern="1200" dirty="0"/>
        </a:p>
      </dsp:txBody>
      <dsp:txXfrm>
        <a:off x="2940099" y="0"/>
        <a:ext cx="3263800" cy="692696"/>
      </dsp:txXfrm>
    </dsp:sp>
    <dsp:sp modelId="{A8F0D908-9A2E-485D-A8EA-59201E9F71B0}">
      <dsp:nvSpPr>
        <dsp:cNvPr id="0" name=""/>
        <dsp:cNvSpPr/>
      </dsp:nvSpPr>
      <dsp:spPr>
        <a:xfrm>
          <a:off x="5877520" y="0"/>
          <a:ext cx="3263800" cy="692696"/>
        </a:xfrm>
        <a:prstGeom prst="chevron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Связанный процесс проектирования?</a:t>
          </a:r>
          <a:endParaRPr lang="ru-RU" sz="2200" kern="1200" dirty="0"/>
        </a:p>
      </dsp:txBody>
      <dsp:txXfrm>
        <a:off x="5877520" y="0"/>
        <a:ext cx="3263800" cy="6926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86A841-C759-465E-B7EE-A9452D41AFB9}">
      <dsp:nvSpPr>
        <dsp:cNvPr id="0" name=""/>
        <dsp:cNvSpPr/>
      </dsp:nvSpPr>
      <dsp:spPr>
        <a:xfrm>
          <a:off x="2678" y="0"/>
          <a:ext cx="3263800" cy="6926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программное обеспечение</a:t>
          </a:r>
          <a:endParaRPr lang="ru-RU" sz="2200" kern="1200" dirty="0"/>
        </a:p>
      </dsp:txBody>
      <dsp:txXfrm>
        <a:off x="2678" y="0"/>
        <a:ext cx="3263800" cy="692696"/>
      </dsp:txXfrm>
    </dsp:sp>
    <dsp:sp modelId="{E5478C36-5312-4CE5-A84A-877FDBD700BD}">
      <dsp:nvSpPr>
        <dsp:cNvPr id="0" name=""/>
        <dsp:cNvSpPr/>
      </dsp:nvSpPr>
      <dsp:spPr>
        <a:xfrm>
          <a:off x="2940099" y="0"/>
          <a:ext cx="3263800" cy="692696"/>
        </a:xfrm>
        <a:prstGeom prst="chevron">
          <a:avLst/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r>
            <a:rPr lang="en-US" sz="2200" kern="1200" dirty="0" smtClean="0"/>
            <a:t>D</a:t>
          </a:r>
          <a:r>
            <a:rPr lang="ru-RU" sz="2200" kern="1200" dirty="0" smtClean="0"/>
            <a:t> моделирование</a:t>
          </a:r>
          <a:br>
            <a:rPr lang="ru-RU" sz="2200" kern="1200" dirty="0" smtClean="0"/>
          </a:br>
          <a:r>
            <a:rPr lang="ru-RU" sz="2200" kern="1200" dirty="0" smtClean="0"/>
            <a:t>/модель</a:t>
          </a:r>
          <a:endParaRPr lang="ru-RU" sz="2200" kern="1200" dirty="0"/>
        </a:p>
      </dsp:txBody>
      <dsp:txXfrm>
        <a:off x="2940099" y="0"/>
        <a:ext cx="3263800" cy="692696"/>
      </dsp:txXfrm>
    </dsp:sp>
    <dsp:sp modelId="{A8F0D908-9A2E-485D-A8EA-59201E9F71B0}">
      <dsp:nvSpPr>
        <dsp:cNvPr id="0" name=""/>
        <dsp:cNvSpPr/>
      </dsp:nvSpPr>
      <dsp:spPr>
        <a:xfrm>
          <a:off x="5877520" y="0"/>
          <a:ext cx="3263800" cy="692696"/>
        </a:xfrm>
        <a:prstGeom prst="chevron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Связанный процесс проектирования</a:t>
          </a:r>
          <a:endParaRPr lang="ru-RU" sz="2200" kern="1200" dirty="0"/>
        </a:p>
      </dsp:txBody>
      <dsp:txXfrm>
        <a:off x="5877520" y="0"/>
        <a:ext cx="3263800" cy="6926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4B779E-9419-4F74-A8EF-D20AF24179AC}">
      <dsp:nvSpPr>
        <dsp:cNvPr id="0" name=""/>
        <dsp:cNvSpPr/>
      </dsp:nvSpPr>
      <dsp:spPr>
        <a:xfrm>
          <a:off x="2688348" y="22365"/>
          <a:ext cx="766526" cy="76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BIM#1</a:t>
          </a:r>
          <a:endParaRPr lang="ru-RU" sz="1900" kern="1200" dirty="0"/>
        </a:p>
      </dsp:txBody>
      <dsp:txXfrm>
        <a:off x="2688348" y="22365"/>
        <a:ext cx="766526" cy="766526"/>
      </dsp:txXfrm>
    </dsp:sp>
    <dsp:sp modelId="{0B7F4ED3-885C-4561-AD9F-9DD72242C8E5}">
      <dsp:nvSpPr>
        <dsp:cNvPr id="0" name=""/>
        <dsp:cNvSpPr/>
      </dsp:nvSpPr>
      <dsp:spPr>
        <a:xfrm>
          <a:off x="885452" y="220"/>
          <a:ext cx="2873610" cy="2873610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D8465-6C4D-4BC5-A745-FC84F38D2D8A}">
      <dsp:nvSpPr>
        <dsp:cNvPr id="0" name=""/>
        <dsp:cNvSpPr/>
      </dsp:nvSpPr>
      <dsp:spPr>
        <a:xfrm>
          <a:off x="3151474" y="1447720"/>
          <a:ext cx="766526" cy="76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BIM#2</a:t>
          </a:r>
          <a:endParaRPr lang="ru-RU" sz="1900" kern="1200" dirty="0"/>
        </a:p>
      </dsp:txBody>
      <dsp:txXfrm>
        <a:off x="3151474" y="1447720"/>
        <a:ext cx="766526" cy="766526"/>
      </dsp:txXfrm>
    </dsp:sp>
    <dsp:sp modelId="{BB62508B-2522-4EB2-A44C-02AE4D7AD2FA}">
      <dsp:nvSpPr>
        <dsp:cNvPr id="0" name=""/>
        <dsp:cNvSpPr/>
      </dsp:nvSpPr>
      <dsp:spPr>
        <a:xfrm>
          <a:off x="885452" y="220"/>
          <a:ext cx="2873610" cy="2873610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3661D-B7AC-48BE-A782-92E2C0022A52}">
      <dsp:nvSpPr>
        <dsp:cNvPr id="0" name=""/>
        <dsp:cNvSpPr/>
      </dsp:nvSpPr>
      <dsp:spPr>
        <a:xfrm>
          <a:off x="1938994" y="2328638"/>
          <a:ext cx="766526" cy="76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BIM#3</a:t>
          </a:r>
          <a:endParaRPr lang="ru-RU" sz="1900" kern="1200" dirty="0"/>
        </a:p>
      </dsp:txBody>
      <dsp:txXfrm>
        <a:off x="1938994" y="2328638"/>
        <a:ext cx="766526" cy="766526"/>
      </dsp:txXfrm>
    </dsp:sp>
    <dsp:sp modelId="{C3F2B23C-6D91-4830-9544-D944ECA92A7B}">
      <dsp:nvSpPr>
        <dsp:cNvPr id="0" name=""/>
        <dsp:cNvSpPr/>
      </dsp:nvSpPr>
      <dsp:spPr>
        <a:xfrm>
          <a:off x="885452" y="220"/>
          <a:ext cx="2873610" cy="2873610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FA080-A813-40EE-8278-0E32C930B462}">
      <dsp:nvSpPr>
        <dsp:cNvPr id="0" name=""/>
        <dsp:cNvSpPr/>
      </dsp:nvSpPr>
      <dsp:spPr>
        <a:xfrm>
          <a:off x="726515" y="1447720"/>
          <a:ext cx="766526" cy="76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BIM#4</a:t>
          </a:r>
          <a:endParaRPr lang="ru-RU" sz="1900" kern="1200" dirty="0"/>
        </a:p>
      </dsp:txBody>
      <dsp:txXfrm>
        <a:off x="726515" y="1447720"/>
        <a:ext cx="766526" cy="766526"/>
      </dsp:txXfrm>
    </dsp:sp>
    <dsp:sp modelId="{F80DA1C0-5A62-45B4-982C-9134F9FB3E7D}">
      <dsp:nvSpPr>
        <dsp:cNvPr id="0" name=""/>
        <dsp:cNvSpPr/>
      </dsp:nvSpPr>
      <dsp:spPr>
        <a:xfrm>
          <a:off x="885452" y="220"/>
          <a:ext cx="2873610" cy="2873610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88FA8-FAA8-47E7-AA5B-0BAA1DF16A49}">
      <dsp:nvSpPr>
        <dsp:cNvPr id="0" name=""/>
        <dsp:cNvSpPr/>
      </dsp:nvSpPr>
      <dsp:spPr>
        <a:xfrm>
          <a:off x="1189641" y="22365"/>
          <a:ext cx="766526" cy="766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BIM#5</a:t>
          </a:r>
          <a:endParaRPr lang="ru-RU" sz="1900" kern="1200" dirty="0"/>
        </a:p>
      </dsp:txBody>
      <dsp:txXfrm>
        <a:off x="1189641" y="22365"/>
        <a:ext cx="766526" cy="766526"/>
      </dsp:txXfrm>
    </dsp:sp>
    <dsp:sp modelId="{FD9E4C32-CB78-4FD6-B2CE-D1168C5892EA}">
      <dsp:nvSpPr>
        <dsp:cNvPr id="0" name=""/>
        <dsp:cNvSpPr/>
      </dsp:nvSpPr>
      <dsp:spPr>
        <a:xfrm>
          <a:off x="885452" y="220"/>
          <a:ext cx="2873610" cy="2873610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4B779E-9419-4F74-A8EF-D20AF24179AC}">
      <dsp:nvSpPr>
        <dsp:cNvPr id="0" name=""/>
        <dsp:cNvSpPr/>
      </dsp:nvSpPr>
      <dsp:spPr>
        <a:xfrm>
          <a:off x="4477644" y="37251"/>
          <a:ext cx="1276707" cy="12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IFC#1</a:t>
          </a:r>
          <a:endParaRPr lang="ru-RU" sz="2000" kern="1200" dirty="0"/>
        </a:p>
      </dsp:txBody>
      <dsp:txXfrm>
        <a:off x="4477644" y="37251"/>
        <a:ext cx="1276707" cy="1276707"/>
      </dsp:txXfrm>
    </dsp:sp>
    <dsp:sp modelId="{0B7F4ED3-885C-4561-AD9F-9DD72242C8E5}">
      <dsp:nvSpPr>
        <dsp:cNvPr id="0" name=""/>
        <dsp:cNvSpPr/>
      </dsp:nvSpPr>
      <dsp:spPr>
        <a:xfrm>
          <a:off x="1474787" y="367"/>
          <a:ext cx="4786212" cy="4786212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D8465-6C4D-4BC5-A745-FC84F38D2D8A}">
      <dsp:nvSpPr>
        <dsp:cNvPr id="0" name=""/>
        <dsp:cNvSpPr/>
      </dsp:nvSpPr>
      <dsp:spPr>
        <a:xfrm>
          <a:off x="5249015" y="2411287"/>
          <a:ext cx="1276707" cy="12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IFC#2</a:t>
          </a:r>
          <a:endParaRPr lang="ru-RU" sz="2000" kern="1200" dirty="0"/>
        </a:p>
      </dsp:txBody>
      <dsp:txXfrm>
        <a:off x="5249015" y="2411287"/>
        <a:ext cx="1276707" cy="1276707"/>
      </dsp:txXfrm>
    </dsp:sp>
    <dsp:sp modelId="{BB62508B-2522-4EB2-A44C-02AE4D7AD2FA}">
      <dsp:nvSpPr>
        <dsp:cNvPr id="0" name=""/>
        <dsp:cNvSpPr/>
      </dsp:nvSpPr>
      <dsp:spPr>
        <a:xfrm>
          <a:off x="1474787" y="367"/>
          <a:ext cx="4786212" cy="4786212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3661D-B7AC-48BE-A782-92E2C0022A52}">
      <dsp:nvSpPr>
        <dsp:cNvPr id="0" name=""/>
        <dsp:cNvSpPr/>
      </dsp:nvSpPr>
      <dsp:spPr>
        <a:xfrm>
          <a:off x="3229540" y="3878521"/>
          <a:ext cx="1276707" cy="12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IFC#3</a:t>
          </a:r>
          <a:endParaRPr lang="ru-RU" sz="2000" kern="1200" dirty="0"/>
        </a:p>
      </dsp:txBody>
      <dsp:txXfrm>
        <a:off x="3229540" y="3878521"/>
        <a:ext cx="1276707" cy="1276707"/>
      </dsp:txXfrm>
    </dsp:sp>
    <dsp:sp modelId="{C3F2B23C-6D91-4830-9544-D944ECA92A7B}">
      <dsp:nvSpPr>
        <dsp:cNvPr id="0" name=""/>
        <dsp:cNvSpPr/>
      </dsp:nvSpPr>
      <dsp:spPr>
        <a:xfrm>
          <a:off x="1474787" y="367"/>
          <a:ext cx="4786212" cy="4786212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FA080-A813-40EE-8278-0E32C930B462}">
      <dsp:nvSpPr>
        <dsp:cNvPr id="0" name=""/>
        <dsp:cNvSpPr/>
      </dsp:nvSpPr>
      <dsp:spPr>
        <a:xfrm>
          <a:off x="1210065" y="2411287"/>
          <a:ext cx="1276707" cy="12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IFC#4</a:t>
          </a:r>
          <a:endParaRPr lang="ru-RU" sz="2000" kern="1200" dirty="0"/>
        </a:p>
      </dsp:txBody>
      <dsp:txXfrm>
        <a:off x="1210065" y="2411287"/>
        <a:ext cx="1276707" cy="1276707"/>
      </dsp:txXfrm>
    </dsp:sp>
    <dsp:sp modelId="{F80DA1C0-5A62-45B4-982C-9134F9FB3E7D}">
      <dsp:nvSpPr>
        <dsp:cNvPr id="0" name=""/>
        <dsp:cNvSpPr/>
      </dsp:nvSpPr>
      <dsp:spPr>
        <a:xfrm>
          <a:off x="1474787" y="367"/>
          <a:ext cx="4786212" cy="4786212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88FA8-FAA8-47E7-AA5B-0BAA1DF16A49}">
      <dsp:nvSpPr>
        <dsp:cNvPr id="0" name=""/>
        <dsp:cNvSpPr/>
      </dsp:nvSpPr>
      <dsp:spPr>
        <a:xfrm>
          <a:off x="1981436" y="37251"/>
          <a:ext cx="1276707" cy="127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IFC#5</a:t>
          </a:r>
          <a:endParaRPr lang="ru-RU" sz="2000" kern="1200" dirty="0"/>
        </a:p>
      </dsp:txBody>
      <dsp:txXfrm>
        <a:off x="1981436" y="37251"/>
        <a:ext cx="1276707" cy="1276707"/>
      </dsp:txXfrm>
    </dsp:sp>
    <dsp:sp modelId="{FD9E4C32-CB78-4FD6-B2CE-D1168C5892EA}">
      <dsp:nvSpPr>
        <dsp:cNvPr id="0" name=""/>
        <dsp:cNvSpPr/>
      </dsp:nvSpPr>
      <dsp:spPr>
        <a:xfrm>
          <a:off x="1474787" y="367"/>
          <a:ext cx="4786212" cy="4786212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.png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en-US" dirty="0" err="1" smtClean="0"/>
              <a:t>OpenBIM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 это и для чего необходимо?</a:t>
            </a:r>
            <a:endParaRPr lang="ru-RU" dirty="0"/>
          </a:p>
        </p:txBody>
      </p:sp>
      <p:pic>
        <p:nvPicPr>
          <p:cNvPr id="7170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80720" cy="191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9564" y="5934670"/>
            <a:ext cx="3670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Ожигин Денис Александрович</a:t>
            </a:r>
            <a:br>
              <a:rPr lang="ru-RU" sz="1600" dirty="0" smtClean="0"/>
            </a:br>
            <a:r>
              <a:rPr lang="ru-RU" sz="1600" dirty="0" smtClean="0"/>
              <a:t>Директор по стратегическому развитию</a:t>
            </a:r>
            <a:br>
              <a:rPr lang="ru-RU" sz="1600" dirty="0" smtClean="0"/>
            </a:br>
            <a:r>
              <a:rPr lang="ru-RU" sz="1600" dirty="0" smtClean="0"/>
              <a:t>ЗАО Нанософт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45850" y="5934670"/>
            <a:ext cx="2710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denis@nanocad.ru</a:t>
            </a:r>
          </a:p>
          <a:p>
            <a:pPr algn="r"/>
            <a:r>
              <a:rPr lang="en-US" sz="1600" dirty="0" smtClean="0"/>
              <a:t>8 (495) 645-86-26 (</a:t>
            </a:r>
            <a:r>
              <a:rPr lang="ru-RU" sz="1600" dirty="0" smtClean="0"/>
              <a:t>доб.123)</a:t>
            </a:r>
            <a:endParaRPr lang="en-US" sz="1600" dirty="0" smtClean="0"/>
          </a:p>
          <a:p>
            <a:pPr algn="r"/>
            <a:r>
              <a:rPr lang="en-US" sz="1600" dirty="0" smtClean="0"/>
              <a:t>www.nanocad.ru</a:t>
            </a:r>
            <a:endParaRPr lang="ru-RU" sz="1600" dirty="0"/>
          </a:p>
        </p:txBody>
      </p:sp>
      <p:pic>
        <p:nvPicPr>
          <p:cNvPr id="11" name="Рисунок 10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2656"/>
            <a:ext cx="1571429" cy="7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smtClean="0"/>
              <a:t>наладить взаимодействие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5602" name="Picture 2" descr="http://pgt.su/uploads/posts/2012-04/1335382008_ques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5805" y="2067288"/>
            <a:ext cx="4018195" cy="3139550"/>
          </a:xfrm>
          <a:prstGeom prst="rect">
            <a:avLst/>
          </a:prstGeom>
          <a:noFill/>
        </p:spPr>
      </p:pic>
      <p:grpSp>
        <p:nvGrpSpPr>
          <p:cNvPr id="76" name="Группа 75"/>
          <p:cNvGrpSpPr/>
          <p:nvPr/>
        </p:nvGrpSpPr>
        <p:grpSpPr>
          <a:xfrm>
            <a:off x="611560" y="1203192"/>
            <a:ext cx="4896544" cy="4962112"/>
            <a:chOff x="611560" y="1052736"/>
            <a:chExt cx="4896544" cy="4962112"/>
          </a:xfrm>
        </p:grpSpPr>
        <p:grpSp>
          <p:nvGrpSpPr>
            <p:cNvPr id="77" name="Группа 15"/>
            <p:cNvGrpSpPr/>
            <p:nvPr/>
          </p:nvGrpSpPr>
          <p:grpSpPr>
            <a:xfrm>
              <a:off x="2627784" y="2852935"/>
              <a:ext cx="1008112" cy="1253700"/>
              <a:chOff x="7380312" y="1510501"/>
              <a:chExt cx="1584176" cy="1970101"/>
            </a:xfrm>
          </p:grpSpPr>
          <p:pic>
            <p:nvPicPr>
              <p:cNvPr id="10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103" name="TextBox 1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#1</a:t>
                </a:r>
                <a:endParaRPr lang="ru-RU" sz="1400" dirty="0"/>
              </a:p>
            </p:txBody>
          </p:sp>
        </p:grpSp>
        <p:grpSp>
          <p:nvGrpSpPr>
            <p:cNvPr id="78" name="Группа 15"/>
            <p:cNvGrpSpPr/>
            <p:nvPr/>
          </p:nvGrpSpPr>
          <p:grpSpPr>
            <a:xfrm>
              <a:off x="385192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10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#2</a:t>
                </a:r>
                <a:endParaRPr lang="ru-RU" sz="1400" dirty="0"/>
              </a:p>
            </p:txBody>
          </p:sp>
        </p:grpSp>
        <p:grpSp>
          <p:nvGrpSpPr>
            <p:cNvPr id="79" name="Группа 15"/>
            <p:cNvGrpSpPr/>
            <p:nvPr/>
          </p:nvGrpSpPr>
          <p:grpSpPr>
            <a:xfrm>
              <a:off x="4499992" y="2852935"/>
              <a:ext cx="1008112" cy="1253700"/>
              <a:chOff x="7380312" y="1510501"/>
              <a:chExt cx="1584176" cy="1970101"/>
            </a:xfrm>
          </p:grpSpPr>
          <p:pic>
            <p:nvPicPr>
              <p:cNvPr id="9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#3</a:t>
                </a:r>
                <a:endParaRPr lang="ru-RU" sz="1400" dirty="0"/>
              </a:p>
            </p:txBody>
          </p:sp>
        </p:grpSp>
        <p:grpSp>
          <p:nvGrpSpPr>
            <p:cNvPr id="80" name="Группа 15"/>
            <p:cNvGrpSpPr/>
            <p:nvPr/>
          </p:nvGrpSpPr>
          <p:grpSpPr>
            <a:xfrm>
              <a:off x="385192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96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#4</a:t>
                </a:r>
                <a:endParaRPr lang="ru-RU" sz="1400" dirty="0"/>
              </a:p>
            </p:txBody>
          </p:sp>
        </p:grpSp>
        <p:grpSp>
          <p:nvGrpSpPr>
            <p:cNvPr id="81" name="Группа 15"/>
            <p:cNvGrpSpPr/>
            <p:nvPr/>
          </p:nvGrpSpPr>
          <p:grpSpPr>
            <a:xfrm>
              <a:off x="2627784" y="4653136"/>
              <a:ext cx="1008112" cy="1361712"/>
              <a:chOff x="7380312" y="1340768"/>
              <a:chExt cx="1584176" cy="2139834"/>
            </a:xfrm>
          </p:grpSpPr>
          <p:pic>
            <p:nvPicPr>
              <p:cNvPr id="94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#5</a:t>
                </a:r>
                <a:endParaRPr lang="ru-RU" sz="1400" dirty="0"/>
              </a:p>
            </p:txBody>
          </p:sp>
        </p:grpSp>
        <p:grpSp>
          <p:nvGrpSpPr>
            <p:cNvPr id="82" name="Группа 15"/>
            <p:cNvGrpSpPr/>
            <p:nvPr/>
          </p:nvGrpSpPr>
          <p:grpSpPr>
            <a:xfrm>
              <a:off x="133164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9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#6</a:t>
                </a:r>
                <a:endParaRPr lang="ru-RU" sz="1400" dirty="0"/>
              </a:p>
            </p:txBody>
          </p:sp>
        </p:grpSp>
        <p:grpSp>
          <p:nvGrpSpPr>
            <p:cNvPr id="83" name="Группа 15"/>
            <p:cNvGrpSpPr/>
            <p:nvPr/>
          </p:nvGrpSpPr>
          <p:grpSpPr>
            <a:xfrm>
              <a:off x="2627784" y="1052736"/>
              <a:ext cx="1008112" cy="1361712"/>
              <a:chOff x="7380312" y="1340768"/>
              <a:chExt cx="1584176" cy="2139834"/>
            </a:xfrm>
          </p:grpSpPr>
          <p:pic>
            <p:nvPicPr>
              <p:cNvPr id="9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#9</a:t>
                </a:r>
                <a:endParaRPr lang="ru-RU" sz="1400" dirty="0"/>
              </a:p>
            </p:txBody>
          </p:sp>
        </p:grpSp>
        <p:grpSp>
          <p:nvGrpSpPr>
            <p:cNvPr id="84" name="Группа 15"/>
            <p:cNvGrpSpPr/>
            <p:nvPr/>
          </p:nvGrpSpPr>
          <p:grpSpPr>
            <a:xfrm>
              <a:off x="611560" y="2852935"/>
              <a:ext cx="1008112" cy="1253700"/>
              <a:chOff x="7380312" y="1510501"/>
              <a:chExt cx="1584176" cy="1970101"/>
            </a:xfrm>
          </p:grpSpPr>
          <p:pic>
            <p:nvPicPr>
              <p:cNvPr id="8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#7</a:t>
                </a:r>
                <a:endParaRPr lang="ru-RU" sz="1400" dirty="0"/>
              </a:p>
            </p:txBody>
          </p:sp>
        </p:grpSp>
        <p:grpSp>
          <p:nvGrpSpPr>
            <p:cNvPr id="85" name="Группа 15"/>
            <p:cNvGrpSpPr/>
            <p:nvPr/>
          </p:nvGrpSpPr>
          <p:grpSpPr>
            <a:xfrm>
              <a:off x="133164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86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#8</a:t>
                </a:r>
                <a:endParaRPr lang="ru-RU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Autodesk </a:t>
            </a:r>
            <a:r>
              <a:rPr lang="ru-RU" dirty="0" smtClean="0"/>
              <a:t>путь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9" name="Picture 4" descr="http://static.autodesk.net/content/dam/autodesk/www/products/autodesk-revit-family/images/banners/revit-2014-banner-lockup-266x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3547110" cy="880111"/>
          </a:xfrm>
          <a:prstGeom prst="rect">
            <a:avLst/>
          </a:prstGeom>
          <a:noFill/>
        </p:spPr>
      </p:pic>
      <p:pic>
        <p:nvPicPr>
          <p:cNvPr id="40" name="Picture 8" descr="http://4.bp.blogspot.com/-pF5Fsrr8ndU/ULHCUlM3ssI/AAAAAAAA56s/oFU-BhUD_2E/s1600/database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1411357" cy="141135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315618" y="4446931"/>
            <a:ext cx="105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BIM #1</a:t>
            </a:r>
            <a:endParaRPr lang="ru-RU" sz="1400" dirty="0"/>
          </a:p>
        </p:txBody>
      </p:sp>
      <p:pic>
        <p:nvPicPr>
          <p:cNvPr id="42" name="Picture 8" descr="http://4.bp.blogspot.com/-pF5Fsrr8ndU/ULHCUlM3ssI/AAAAAAAA56s/oFU-BhUD_2E/s1600/database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411357" cy="141135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531642" y="4806971"/>
            <a:ext cx="105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BIM </a:t>
            </a:r>
            <a:r>
              <a:rPr lang="en-US" sz="1400" dirty="0" smtClean="0"/>
              <a:t>#2</a:t>
            </a:r>
            <a:endParaRPr lang="ru-RU" sz="1400" dirty="0"/>
          </a:p>
        </p:txBody>
      </p:sp>
      <p:pic>
        <p:nvPicPr>
          <p:cNvPr id="44" name="Picture 8" descr="http://4.bp.blogspot.com/-pF5Fsrr8ndU/ULHCUlM3ssI/AAAAAAAA56s/oFU-BhUD_2E/s1600/database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56992"/>
            <a:ext cx="1411357" cy="1411356"/>
          </a:xfrm>
          <a:prstGeom prst="rect">
            <a:avLst/>
          </a:prstGeom>
          <a:noFill/>
        </p:spPr>
      </p:pic>
      <p:sp>
        <p:nvSpPr>
          <p:cNvPr id="67" name="TextBox 66"/>
          <p:cNvSpPr txBox="1"/>
          <p:nvPr/>
        </p:nvSpPr>
        <p:spPr>
          <a:xfrm>
            <a:off x="1891682" y="4302915"/>
            <a:ext cx="105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BIM </a:t>
            </a:r>
            <a:r>
              <a:rPr lang="en-US" sz="1400" dirty="0" smtClean="0"/>
              <a:t>#3</a:t>
            </a:r>
            <a:endParaRPr lang="ru-RU" sz="1400" dirty="0"/>
          </a:p>
        </p:txBody>
      </p:sp>
      <p:grpSp>
        <p:nvGrpSpPr>
          <p:cNvPr id="3" name="Группа 74"/>
          <p:cNvGrpSpPr/>
          <p:nvPr/>
        </p:nvGrpSpPr>
        <p:grpSpPr>
          <a:xfrm>
            <a:off x="4067944" y="3717032"/>
            <a:ext cx="1484974" cy="678485"/>
            <a:chOff x="6516216" y="3573016"/>
            <a:chExt cx="1060696" cy="484632"/>
          </a:xfrm>
        </p:grpSpPr>
        <p:sp>
          <p:nvSpPr>
            <p:cNvPr id="69" name="Нашивка 68"/>
            <p:cNvSpPr/>
            <p:nvPr/>
          </p:nvSpPr>
          <p:spPr>
            <a:xfrm>
              <a:off x="6516216" y="3573016"/>
              <a:ext cx="484632" cy="48463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Нашивка 69"/>
            <p:cNvSpPr/>
            <p:nvPr/>
          </p:nvSpPr>
          <p:spPr>
            <a:xfrm>
              <a:off x="6804248" y="3573016"/>
              <a:ext cx="484632" cy="48463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1" name="Нашивка 70"/>
            <p:cNvSpPr/>
            <p:nvPr/>
          </p:nvSpPr>
          <p:spPr>
            <a:xfrm>
              <a:off x="7092280" y="3573016"/>
              <a:ext cx="484632" cy="48463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71"/>
          <p:cNvGrpSpPr/>
          <p:nvPr/>
        </p:nvGrpSpPr>
        <p:grpSpPr>
          <a:xfrm>
            <a:off x="6012160" y="2780928"/>
            <a:ext cx="2520280" cy="3064516"/>
            <a:chOff x="7008807" y="5085184"/>
            <a:chExt cx="1031052" cy="1253700"/>
          </a:xfrm>
        </p:grpSpPr>
        <p:pic>
          <p:nvPicPr>
            <p:cNvPr id="73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272" y="5085184"/>
              <a:ext cx="1008112" cy="1008111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7008807" y="6031107"/>
              <a:ext cx="1031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Super BIM</a:t>
              </a:r>
              <a:endParaRPr lang="ru-RU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единой модели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6626" name="Picture 2" descr="http://isicad.ru/uploads/img/4498_0001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829284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единой модели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7650" name="Picture 2" descr="http://caricatura.ru/parad/dubinin/pic/3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340768"/>
            <a:ext cx="3888432" cy="488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единой модели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8674" name="Picture 2" descr="http://e-quadrat.narod.ru/02/pictures/02-banana-2-5-labyrin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72816"/>
            <a:ext cx="5616624" cy="403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OpenBIM</a:t>
            </a:r>
            <a:r>
              <a:rPr lang="en-US" dirty="0" smtClean="0"/>
              <a:t> </a:t>
            </a:r>
            <a:r>
              <a:rPr lang="ru-RU" dirty="0" smtClean="0"/>
              <a:t>путь…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611560" y="1203192"/>
            <a:ext cx="4896544" cy="4962112"/>
            <a:chOff x="611560" y="1052736"/>
            <a:chExt cx="4896544" cy="4962112"/>
          </a:xfrm>
        </p:grpSpPr>
        <p:grpSp>
          <p:nvGrpSpPr>
            <p:cNvPr id="36" name="Группа 15"/>
            <p:cNvGrpSpPr/>
            <p:nvPr/>
          </p:nvGrpSpPr>
          <p:grpSpPr>
            <a:xfrm>
              <a:off x="2627784" y="2852935"/>
              <a:ext cx="1008112" cy="1253700"/>
              <a:chOff x="7380312" y="1510501"/>
              <a:chExt cx="1584176" cy="1970101"/>
            </a:xfrm>
          </p:grpSpPr>
          <p:pic>
            <p:nvPicPr>
              <p:cNvPr id="61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62" name="TextBox 1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#1</a:t>
                </a:r>
                <a:endParaRPr lang="ru-RU" sz="1400" dirty="0"/>
              </a:p>
            </p:txBody>
          </p:sp>
        </p:grpSp>
        <p:grpSp>
          <p:nvGrpSpPr>
            <p:cNvPr id="37" name="Группа 15"/>
            <p:cNvGrpSpPr/>
            <p:nvPr/>
          </p:nvGrpSpPr>
          <p:grpSpPr>
            <a:xfrm>
              <a:off x="385192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59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#2</a:t>
                </a:r>
                <a:endParaRPr lang="ru-RU" sz="1400" dirty="0"/>
              </a:p>
            </p:txBody>
          </p:sp>
        </p:grpSp>
        <p:grpSp>
          <p:nvGrpSpPr>
            <p:cNvPr id="38" name="Группа 15"/>
            <p:cNvGrpSpPr/>
            <p:nvPr/>
          </p:nvGrpSpPr>
          <p:grpSpPr>
            <a:xfrm>
              <a:off x="4499992" y="2852935"/>
              <a:ext cx="1008112" cy="1253700"/>
              <a:chOff x="7380312" y="1510501"/>
              <a:chExt cx="1584176" cy="1970101"/>
            </a:xfrm>
          </p:grpSpPr>
          <p:pic>
            <p:nvPicPr>
              <p:cNvPr id="57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#3</a:t>
                </a:r>
                <a:endParaRPr lang="ru-RU" sz="1400" dirty="0"/>
              </a:p>
            </p:txBody>
          </p:sp>
        </p:grpSp>
        <p:grpSp>
          <p:nvGrpSpPr>
            <p:cNvPr id="39" name="Группа 15"/>
            <p:cNvGrpSpPr/>
            <p:nvPr/>
          </p:nvGrpSpPr>
          <p:grpSpPr>
            <a:xfrm>
              <a:off x="385192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55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#4</a:t>
                </a:r>
                <a:endParaRPr lang="ru-RU" sz="1400" dirty="0"/>
              </a:p>
            </p:txBody>
          </p:sp>
        </p:grpSp>
        <p:grpSp>
          <p:nvGrpSpPr>
            <p:cNvPr id="40" name="Группа 15"/>
            <p:cNvGrpSpPr/>
            <p:nvPr/>
          </p:nvGrpSpPr>
          <p:grpSpPr>
            <a:xfrm>
              <a:off x="2627784" y="4653136"/>
              <a:ext cx="1008112" cy="1361712"/>
              <a:chOff x="7380312" y="1340768"/>
              <a:chExt cx="1584176" cy="2139834"/>
            </a:xfrm>
          </p:grpSpPr>
          <p:pic>
            <p:nvPicPr>
              <p:cNvPr id="53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#5</a:t>
                </a:r>
                <a:endParaRPr lang="ru-RU" sz="1400" dirty="0"/>
              </a:p>
            </p:txBody>
          </p:sp>
        </p:grpSp>
        <p:grpSp>
          <p:nvGrpSpPr>
            <p:cNvPr id="41" name="Группа 15"/>
            <p:cNvGrpSpPr/>
            <p:nvPr/>
          </p:nvGrpSpPr>
          <p:grpSpPr>
            <a:xfrm>
              <a:off x="133164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51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#6</a:t>
                </a:r>
                <a:endParaRPr lang="ru-RU" sz="1400" dirty="0"/>
              </a:p>
            </p:txBody>
          </p:sp>
        </p:grpSp>
        <p:grpSp>
          <p:nvGrpSpPr>
            <p:cNvPr id="42" name="Группа 15"/>
            <p:cNvGrpSpPr/>
            <p:nvPr/>
          </p:nvGrpSpPr>
          <p:grpSpPr>
            <a:xfrm>
              <a:off x="2627784" y="1052736"/>
              <a:ext cx="1008112" cy="1361712"/>
              <a:chOff x="7380312" y="1340768"/>
              <a:chExt cx="1584176" cy="2139834"/>
            </a:xfrm>
          </p:grpSpPr>
          <p:pic>
            <p:nvPicPr>
              <p:cNvPr id="49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#9</a:t>
                </a:r>
                <a:endParaRPr lang="ru-RU" sz="1400" dirty="0"/>
              </a:p>
            </p:txBody>
          </p:sp>
        </p:grpSp>
        <p:grpSp>
          <p:nvGrpSpPr>
            <p:cNvPr id="43" name="Группа 15"/>
            <p:cNvGrpSpPr/>
            <p:nvPr/>
          </p:nvGrpSpPr>
          <p:grpSpPr>
            <a:xfrm>
              <a:off x="611560" y="2852935"/>
              <a:ext cx="1008112" cy="1253700"/>
              <a:chOff x="7380312" y="1510501"/>
              <a:chExt cx="1584176" cy="1970101"/>
            </a:xfrm>
          </p:grpSpPr>
          <p:pic>
            <p:nvPicPr>
              <p:cNvPr id="47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#7</a:t>
                </a:r>
                <a:endParaRPr lang="ru-RU" sz="1400" dirty="0"/>
              </a:p>
            </p:txBody>
          </p:sp>
        </p:grpSp>
        <p:grpSp>
          <p:nvGrpSpPr>
            <p:cNvPr id="44" name="Группа 15"/>
            <p:cNvGrpSpPr/>
            <p:nvPr/>
          </p:nvGrpSpPr>
          <p:grpSpPr>
            <a:xfrm>
              <a:off x="133164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45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#8</a:t>
                </a:r>
                <a:endParaRPr lang="ru-RU" sz="1400" dirty="0"/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1763688" y="2355320"/>
            <a:ext cx="2736304" cy="2736304"/>
            <a:chOff x="1763688" y="2204864"/>
            <a:chExt cx="2736304" cy="2736304"/>
          </a:xfrm>
        </p:grpSpPr>
        <p:sp>
          <p:nvSpPr>
            <p:cNvPr id="63" name="Двойная стрелка влево/вправо 62"/>
            <p:cNvSpPr/>
            <p:nvPr/>
          </p:nvSpPr>
          <p:spPr>
            <a:xfrm>
              <a:off x="3635896" y="3284984"/>
              <a:ext cx="864096" cy="340616"/>
            </a:xfrm>
            <a:prstGeom prst="leftRightArrow">
              <a:avLst>
                <a:gd name="adj1" fmla="val 35670"/>
                <a:gd name="adj2" fmla="val 6433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Двойная стрелка влево/вправо 63"/>
            <p:cNvSpPr/>
            <p:nvPr/>
          </p:nvSpPr>
          <p:spPr>
            <a:xfrm>
              <a:off x="1763688" y="3284984"/>
              <a:ext cx="864096" cy="340616"/>
            </a:xfrm>
            <a:prstGeom prst="leftRightArrow">
              <a:avLst>
                <a:gd name="adj1" fmla="val 35670"/>
                <a:gd name="adj2" fmla="val 6433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Двойная стрелка влево/вправо 64"/>
            <p:cNvSpPr/>
            <p:nvPr/>
          </p:nvSpPr>
          <p:spPr>
            <a:xfrm rot="16200000">
              <a:off x="2726084" y="4338812"/>
              <a:ext cx="864096" cy="340616"/>
            </a:xfrm>
            <a:prstGeom prst="leftRightArrow">
              <a:avLst>
                <a:gd name="adj1" fmla="val 35670"/>
                <a:gd name="adj2" fmla="val 6433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войная стрелка влево/вправо 65"/>
            <p:cNvSpPr/>
            <p:nvPr/>
          </p:nvSpPr>
          <p:spPr>
            <a:xfrm rot="16200000">
              <a:off x="2726084" y="2466604"/>
              <a:ext cx="864096" cy="340616"/>
            </a:xfrm>
            <a:prstGeom prst="leftRightArrow">
              <a:avLst>
                <a:gd name="adj1" fmla="val 35670"/>
                <a:gd name="adj2" fmla="val 6433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http://www.graphisoft.com/support/ifc/ifc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83312"/>
            <a:ext cx="2232248" cy="2221517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6804248" y="4659576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IFC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</a:t>
            </a:r>
            <a:r>
              <a:rPr lang="en-US" dirty="0" smtClean="0"/>
              <a:t>IFC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050" name="Picture 2" descr="http://www.graphisoft.com/support/ifc/ifc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795914" cy="792088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1475656" y="1412776"/>
            <a:ext cx="54180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IFC - Industry Foundation </a:t>
            </a:r>
            <a:r>
              <a:rPr lang="en-US" sz="2600" dirty="0" smtClean="0"/>
              <a:t>Classes</a:t>
            </a:r>
            <a:br>
              <a:rPr lang="en-US" sz="2600" dirty="0" smtClean="0"/>
            </a:br>
            <a:r>
              <a:rPr lang="ru-RU" sz="2600" dirty="0" smtClean="0"/>
              <a:t>Подробнее:</a:t>
            </a:r>
            <a:r>
              <a:rPr lang="ru-RU" sz="2600" dirty="0" smtClean="0"/>
              <a:t> </a:t>
            </a:r>
            <a:r>
              <a:rPr lang="ru-RU" sz="2600" dirty="0" err="1" smtClean="0"/>
              <a:t>www.buildingsmart.com</a:t>
            </a:r>
            <a:endParaRPr lang="ru-RU" sz="2600" dirty="0"/>
          </a:p>
        </p:txBody>
      </p:sp>
      <p:pic>
        <p:nvPicPr>
          <p:cNvPr id="29698" name="Picture 2" descr="IFC4 layered archite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96146"/>
            <a:ext cx="3672408" cy="39347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extBox 40"/>
          <p:cNvSpPr txBox="1"/>
          <p:nvPr/>
        </p:nvSpPr>
        <p:spPr>
          <a:xfrm>
            <a:off x="4067944" y="5360442"/>
            <a:ext cx="48245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Ресурсный слой</a:t>
            </a:r>
            <a:r>
              <a:rPr lang="ru-RU" dirty="0" smtClean="0"/>
              <a:t>: время, материалы, геометрия и геометрические зависимости, профили, свойства, количество, топология, расчеты, нагрузки, цена и т.п.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067945" y="4640362"/>
            <a:ext cx="4824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Внутренний слой </a:t>
            </a:r>
            <a:r>
              <a:rPr lang="ru-RU" dirty="0" smtClean="0"/>
              <a:t>(ядро): контроль, продукт, процесс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067944" y="3645024"/>
            <a:ext cx="48245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Слой взаимодействия</a:t>
            </a:r>
            <a:r>
              <a:rPr lang="ru-RU" dirty="0" smtClean="0"/>
              <a:t>: </a:t>
            </a:r>
            <a:r>
              <a:rPr lang="en-US" dirty="0" smtClean="0"/>
              <a:t>shared </a:t>
            </a:r>
            <a:r>
              <a:rPr lang="ru-RU" dirty="0" smtClean="0"/>
              <a:t>сервис, конструкции, элементы, управление и эксплуатация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067944" y="2636912"/>
            <a:ext cx="48965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Доменный слой</a:t>
            </a:r>
            <a:r>
              <a:rPr lang="ru-RU" dirty="0" smtClean="0"/>
              <a:t>: привязка к предметной области – архитектура, конструкции, анализ, управление, инженерия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IFC </a:t>
            </a:r>
            <a:r>
              <a:rPr lang="ru-RU" dirty="0" smtClean="0"/>
              <a:t>- это не формат для сбора </a:t>
            </a:r>
            <a:r>
              <a:rPr lang="ru-RU" dirty="0" smtClean="0"/>
              <a:t>единой </a:t>
            </a:r>
            <a:r>
              <a:rPr lang="en-US" dirty="0" smtClean="0"/>
              <a:t>BIM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2339752" y="1700808"/>
            <a:ext cx="4320480" cy="4378334"/>
            <a:chOff x="611560" y="1052736"/>
            <a:chExt cx="4896544" cy="4962112"/>
          </a:xfrm>
        </p:grpSpPr>
        <p:grpSp>
          <p:nvGrpSpPr>
            <p:cNvPr id="32" name="Группа 15"/>
            <p:cNvGrpSpPr/>
            <p:nvPr/>
          </p:nvGrpSpPr>
          <p:grpSpPr>
            <a:xfrm>
              <a:off x="385192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54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#2</a:t>
                </a:r>
                <a:endParaRPr lang="ru-RU" sz="1400" dirty="0"/>
              </a:p>
            </p:txBody>
          </p:sp>
        </p:grpSp>
        <p:grpSp>
          <p:nvGrpSpPr>
            <p:cNvPr id="33" name="Группа 15"/>
            <p:cNvGrpSpPr/>
            <p:nvPr/>
          </p:nvGrpSpPr>
          <p:grpSpPr>
            <a:xfrm>
              <a:off x="4499992" y="2852935"/>
              <a:ext cx="1008112" cy="1253700"/>
              <a:chOff x="7380312" y="1510501"/>
              <a:chExt cx="1584176" cy="1970101"/>
            </a:xfrm>
          </p:grpSpPr>
          <p:pic>
            <p:nvPicPr>
              <p:cNvPr id="5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#3</a:t>
                </a:r>
                <a:endParaRPr lang="ru-RU" sz="1400" dirty="0"/>
              </a:p>
            </p:txBody>
          </p:sp>
        </p:grpSp>
        <p:grpSp>
          <p:nvGrpSpPr>
            <p:cNvPr id="34" name="Группа 15"/>
            <p:cNvGrpSpPr/>
            <p:nvPr/>
          </p:nvGrpSpPr>
          <p:grpSpPr>
            <a:xfrm>
              <a:off x="385192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5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#4</a:t>
                </a:r>
                <a:endParaRPr lang="ru-RU" sz="1400" dirty="0"/>
              </a:p>
            </p:txBody>
          </p:sp>
        </p:grpSp>
        <p:grpSp>
          <p:nvGrpSpPr>
            <p:cNvPr id="35" name="Группа 15"/>
            <p:cNvGrpSpPr/>
            <p:nvPr/>
          </p:nvGrpSpPr>
          <p:grpSpPr>
            <a:xfrm>
              <a:off x="2627784" y="4653136"/>
              <a:ext cx="1008112" cy="1361712"/>
              <a:chOff x="7380312" y="1340768"/>
              <a:chExt cx="1584176" cy="2139834"/>
            </a:xfrm>
          </p:grpSpPr>
          <p:pic>
            <p:nvPicPr>
              <p:cNvPr id="4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#5</a:t>
                </a:r>
                <a:endParaRPr lang="ru-RU" sz="1400" dirty="0"/>
              </a:p>
            </p:txBody>
          </p:sp>
        </p:grpSp>
        <p:grpSp>
          <p:nvGrpSpPr>
            <p:cNvPr id="36" name="Группа 15"/>
            <p:cNvGrpSpPr/>
            <p:nvPr/>
          </p:nvGrpSpPr>
          <p:grpSpPr>
            <a:xfrm>
              <a:off x="133164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46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#6</a:t>
                </a:r>
                <a:endParaRPr lang="ru-RU" sz="1400" dirty="0"/>
              </a:p>
            </p:txBody>
          </p:sp>
        </p:grpSp>
        <p:grpSp>
          <p:nvGrpSpPr>
            <p:cNvPr id="37" name="Группа 15"/>
            <p:cNvGrpSpPr/>
            <p:nvPr/>
          </p:nvGrpSpPr>
          <p:grpSpPr>
            <a:xfrm>
              <a:off x="2627784" y="1052736"/>
              <a:ext cx="1008112" cy="1361712"/>
              <a:chOff x="7380312" y="1340768"/>
              <a:chExt cx="1584176" cy="2139834"/>
            </a:xfrm>
          </p:grpSpPr>
          <p:pic>
            <p:nvPicPr>
              <p:cNvPr id="44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#9</a:t>
                </a:r>
                <a:endParaRPr lang="ru-RU" sz="1400" dirty="0"/>
              </a:p>
            </p:txBody>
          </p:sp>
        </p:grpSp>
        <p:grpSp>
          <p:nvGrpSpPr>
            <p:cNvPr id="38" name="Группа 15"/>
            <p:cNvGrpSpPr/>
            <p:nvPr/>
          </p:nvGrpSpPr>
          <p:grpSpPr>
            <a:xfrm>
              <a:off x="611560" y="2852935"/>
              <a:ext cx="1008112" cy="1253700"/>
              <a:chOff x="7380312" y="1510501"/>
              <a:chExt cx="1584176" cy="1970101"/>
            </a:xfrm>
          </p:grpSpPr>
          <p:pic>
            <p:nvPicPr>
              <p:cNvPr id="4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#7</a:t>
                </a:r>
                <a:endParaRPr lang="ru-RU" sz="1400" dirty="0"/>
              </a:p>
            </p:txBody>
          </p:sp>
        </p:grpSp>
        <p:grpSp>
          <p:nvGrpSpPr>
            <p:cNvPr id="39" name="Группа 15"/>
            <p:cNvGrpSpPr/>
            <p:nvPr/>
          </p:nvGrpSpPr>
          <p:grpSpPr>
            <a:xfrm>
              <a:off x="133164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4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#8</a:t>
                </a:r>
                <a:endParaRPr lang="ru-RU" sz="1400" dirty="0"/>
              </a:p>
            </p:txBody>
          </p:sp>
        </p:grpSp>
      </p:grpSp>
      <p:pic>
        <p:nvPicPr>
          <p:cNvPr id="58" name="Picture 2" descr="http://www.graphisoft.com/support/ifc/ifc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14846"/>
            <a:ext cx="936314" cy="931813"/>
          </a:xfrm>
          <a:prstGeom prst="rect">
            <a:avLst/>
          </a:prstGeom>
          <a:noFill/>
        </p:spPr>
      </p:pic>
      <p:sp>
        <p:nvSpPr>
          <p:cNvPr id="59" name="Стрелка вправо 58"/>
          <p:cNvSpPr/>
          <p:nvPr/>
        </p:nvSpPr>
        <p:spPr>
          <a:xfrm>
            <a:off x="3347864" y="3645024"/>
            <a:ext cx="576064" cy="3406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5148064" y="3645024"/>
            <a:ext cx="576064" cy="3406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4238252" y="4554836"/>
            <a:ext cx="576064" cy="3406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4310260" y="2826644"/>
            <a:ext cx="576064" cy="3406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Знак запрета 62"/>
          <p:cNvSpPr/>
          <p:nvPr/>
        </p:nvSpPr>
        <p:spPr>
          <a:xfrm>
            <a:off x="2555776" y="1988840"/>
            <a:ext cx="3816424" cy="3816424"/>
          </a:xfrm>
          <a:prstGeom prst="noSmoking">
            <a:avLst>
              <a:gd name="adj" fmla="val 52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 – </a:t>
            </a:r>
            <a:r>
              <a:rPr lang="ru-RU" dirty="0" smtClean="0"/>
              <a:t>это обменный формат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>
            <a:off x="179512" y="1916832"/>
            <a:ext cx="2736304" cy="2967615"/>
            <a:chOff x="1691680" y="2780928"/>
            <a:chExt cx="1008112" cy="1093332"/>
          </a:xfrm>
        </p:grpSpPr>
        <p:pic>
          <p:nvPicPr>
            <p:cNvPr id="10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012304" y="3726851"/>
              <a:ext cx="366868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BIM #1</a:t>
              </a:r>
              <a:endParaRPr lang="ru-RU" sz="2000" dirty="0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5940152" y="1916833"/>
            <a:ext cx="2736304" cy="2967613"/>
            <a:chOff x="1691680" y="2780928"/>
            <a:chExt cx="1008112" cy="1093331"/>
          </a:xfrm>
        </p:grpSpPr>
        <p:pic>
          <p:nvPicPr>
            <p:cNvPr id="19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014667" y="3726850"/>
              <a:ext cx="362144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BIM </a:t>
              </a:r>
              <a:r>
                <a:rPr lang="en-US" sz="2000" dirty="0" smtClean="0"/>
                <a:t>#</a:t>
              </a:r>
              <a:r>
                <a:rPr lang="ru-RU" sz="2000" dirty="0" smtClean="0"/>
                <a:t>2</a:t>
              </a:r>
              <a:endParaRPr lang="ru-RU" sz="2000" dirty="0"/>
            </a:p>
          </p:txBody>
        </p:sp>
      </p:grpSp>
      <p:pic>
        <p:nvPicPr>
          <p:cNvPr id="22" name="Picture 8" descr="http://4.bp.blogspot.com/-pF5Fsrr8ndU/ULHCUlM3ssI/AAAAAAAA56s/oFU-BhUD_2E/s1600/database_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42105" t="36842" r="28947" b="23684"/>
          <a:stretch>
            <a:fillRect/>
          </a:stretch>
        </p:blipFill>
        <p:spPr bwMode="auto">
          <a:xfrm>
            <a:off x="1331640" y="2924945"/>
            <a:ext cx="792088" cy="1080120"/>
          </a:xfrm>
          <a:prstGeom prst="rect">
            <a:avLst/>
          </a:prstGeom>
          <a:noFill/>
        </p:spPr>
      </p:pic>
      <p:pic>
        <p:nvPicPr>
          <p:cNvPr id="12" name="Picture 2" descr="http://www.graphisoft.com/support/ifc/ifc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84784"/>
            <a:ext cx="1230049" cy="12241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15816" y="4653136"/>
            <a:ext cx="326724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Вся необходимая информация: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Геометрия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Взаимосвязи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Классификация объектов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Нагрузки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Цены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8363E-6 L 0.31111 1.68363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4.60685E-6 L 0.61823 4.606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Схема 45"/>
          <p:cNvGraphicFramePr/>
          <p:nvPr/>
        </p:nvGraphicFramePr>
        <p:xfrm>
          <a:off x="-1188640" y="1916832"/>
          <a:ext cx="7735788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OpenBIM</a:t>
            </a:r>
            <a:r>
              <a:rPr lang="en-US" dirty="0" smtClean="0"/>
              <a:t> = </a:t>
            </a:r>
            <a:r>
              <a:rPr lang="ru-RU" dirty="0" smtClean="0"/>
              <a:t>Открытое взаимодействие</a:t>
            </a:r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14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1268760"/>
            <a:ext cx="2434071" cy="72008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1115616" y="2780928"/>
            <a:ext cx="2978018" cy="3076931"/>
            <a:chOff x="611560" y="1052736"/>
            <a:chExt cx="4896544" cy="5059179"/>
          </a:xfrm>
        </p:grpSpPr>
        <p:grpSp>
          <p:nvGrpSpPr>
            <p:cNvPr id="17" name="Группа 15"/>
            <p:cNvGrpSpPr/>
            <p:nvPr/>
          </p:nvGrpSpPr>
          <p:grpSpPr>
            <a:xfrm>
              <a:off x="3851920" y="1491224"/>
              <a:ext cx="1008112" cy="1458779"/>
              <a:chOff x="7380312" y="1340768"/>
              <a:chExt cx="1584176" cy="2292368"/>
            </a:xfrm>
          </p:grpSpPr>
          <p:pic>
            <p:nvPicPr>
              <p:cNvPr id="4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#2</a:t>
                </a:r>
                <a:endParaRPr lang="ru-RU" sz="1000" dirty="0"/>
              </a:p>
            </p:txBody>
          </p:sp>
        </p:grpSp>
        <p:grpSp>
          <p:nvGrpSpPr>
            <p:cNvPr id="18" name="Группа 15"/>
            <p:cNvGrpSpPr/>
            <p:nvPr/>
          </p:nvGrpSpPr>
          <p:grpSpPr>
            <a:xfrm>
              <a:off x="4499992" y="2852935"/>
              <a:ext cx="1008112" cy="1350767"/>
              <a:chOff x="7380312" y="1510501"/>
              <a:chExt cx="1584176" cy="2122635"/>
            </a:xfrm>
          </p:grpSpPr>
          <p:pic>
            <p:nvPicPr>
              <p:cNvPr id="4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#3</a:t>
                </a:r>
                <a:endParaRPr lang="ru-RU" sz="1000" dirty="0"/>
              </a:p>
            </p:txBody>
          </p:sp>
        </p:grpSp>
        <p:grpSp>
          <p:nvGrpSpPr>
            <p:cNvPr id="21" name="Группа 15"/>
            <p:cNvGrpSpPr/>
            <p:nvPr/>
          </p:nvGrpSpPr>
          <p:grpSpPr>
            <a:xfrm>
              <a:off x="3851920" y="4077072"/>
              <a:ext cx="1008112" cy="1458779"/>
              <a:chOff x="7380312" y="1340768"/>
              <a:chExt cx="1584176" cy="2292368"/>
            </a:xfrm>
          </p:grpSpPr>
          <p:pic>
            <p:nvPicPr>
              <p:cNvPr id="3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#4</a:t>
                </a:r>
                <a:endParaRPr lang="ru-RU" sz="1000" dirty="0"/>
              </a:p>
            </p:txBody>
          </p:sp>
        </p:grpSp>
        <p:grpSp>
          <p:nvGrpSpPr>
            <p:cNvPr id="23" name="Группа 15"/>
            <p:cNvGrpSpPr/>
            <p:nvPr/>
          </p:nvGrpSpPr>
          <p:grpSpPr>
            <a:xfrm>
              <a:off x="2627784" y="4653136"/>
              <a:ext cx="1008112" cy="1458779"/>
              <a:chOff x="7380312" y="1340768"/>
              <a:chExt cx="1584176" cy="2292368"/>
            </a:xfrm>
          </p:grpSpPr>
          <p:pic>
            <p:nvPicPr>
              <p:cNvPr id="36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#5</a:t>
                </a:r>
                <a:endParaRPr lang="ru-RU" sz="1000" dirty="0"/>
              </a:p>
            </p:txBody>
          </p:sp>
        </p:grpSp>
        <p:grpSp>
          <p:nvGrpSpPr>
            <p:cNvPr id="24" name="Группа 15"/>
            <p:cNvGrpSpPr/>
            <p:nvPr/>
          </p:nvGrpSpPr>
          <p:grpSpPr>
            <a:xfrm>
              <a:off x="1331640" y="4077072"/>
              <a:ext cx="1008112" cy="1458779"/>
              <a:chOff x="7380312" y="1340768"/>
              <a:chExt cx="1584176" cy="2292368"/>
            </a:xfrm>
          </p:grpSpPr>
          <p:pic>
            <p:nvPicPr>
              <p:cNvPr id="34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#6</a:t>
                </a:r>
                <a:endParaRPr lang="ru-RU" sz="1000" dirty="0"/>
              </a:p>
            </p:txBody>
          </p:sp>
        </p:grpSp>
        <p:grpSp>
          <p:nvGrpSpPr>
            <p:cNvPr id="25" name="Группа 15"/>
            <p:cNvGrpSpPr/>
            <p:nvPr/>
          </p:nvGrpSpPr>
          <p:grpSpPr>
            <a:xfrm>
              <a:off x="2627784" y="1052736"/>
              <a:ext cx="1008112" cy="1458779"/>
              <a:chOff x="7380312" y="1340768"/>
              <a:chExt cx="1584176" cy="2292368"/>
            </a:xfrm>
          </p:grpSpPr>
          <p:pic>
            <p:nvPicPr>
              <p:cNvPr id="3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</a:t>
                </a:r>
                <a:r>
                  <a:rPr lang="en-US" sz="1000" dirty="0" smtClean="0"/>
                  <a:t>#</a:t>
                </a:r>
                <a:r>
                  <a:rPr lang="ru-RU" sz="1000" dirty="0" smtClean="0"/>
                  <a:t>1</a:t>
                </a:r>
                <a:endParaRPr lang="ru-RU" sz="1000" dirty="0"/>
              </a:p>
            </p:txBody>
          </p:sp>
        </p:grpSp>
        <p:grpSp>
          <p:nvGrpSpPr>
            <p:cNvPr id="26" name="Группа 15"/>
            <p:cNvGrpSpPr/>
            <p:nvPr/>
          </p:nvGrpSpPr>
          <p:grpSpPr>
            <a:xfrm>
              <a:off x="611560" y="2852935"/>
              <a:ext cx="1008112" cy="1350767"/>
              <a:chOff x="7380312" y="1510501"/>
              <a:chExt cx="1584176" cy="2122635"/>
            </a:xfrm>
          </p:grpSpPr>
          <p:pic>
            <p:nvPicPr>
              <p:cNvPr id="3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#7</a:t>
                </a:r>
                <a:endParaRPr lang="ru-RU" sz="1000" dirty="0"/>
              </a:p>
            </p:txBody>
          </p:sp>
        </p:grpSp>
        <p:grpSp>
          <p:nvGrpSpPr>
            <p:cNvPr id="27" name="Группа 15"/>
            <p:cNvGrpSpPr/>
            <p:nvPr/>
          </p:nvGrpSpPr>
          <p:grpSpPr>
            <a:xfrm>
              <a:off x="1331640" y="1491224"/>
              <a:ext cx="1008112" cy="1458779"/>
              <a:chOff x="7380312" y="1340768"/>
              <a:chExt cx="1584176" cy="2292368"/>
            </a:xfrm>
          </p:grpSpPr>
          <p:pic>
            <p:nvPicPr>
              <p:cNvPr id="2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411969" y="2996953"/>
                <a:ext cx="1520879" cy="63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 smtClean="0"/>
                  <a:t>BIM #8</a:t>
                </a:r>
                <a:endParaRPr lang="ru-RU" sz="1000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5220072" y="1303015"/>
            <a:ext cx="392392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Преимущества: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ru-RU" dirty="0" smtClean="0"/>
              <a:t>Выбираете </a:t>
            </a:r>
            <a:r>
              <a:rPr lang="ru-RU" dirty="0" smtClean="0"/>
              <a:t>наилучшие </a:t>
            </a:r>
            <a:r>
              <a:rPr lang="ru-RU" dirty="0" smtClean="0"/>
              <a:t>в своей области </a:t>
            </a:r>
            <a:r>
              <a:rPr lang="ru-RU" dirty="0" smtClean="0"/>
              <a:t>решения;</a:t>
            </a:r>
            <a:br>
              <a:rPr lang="ru-RU" dirty="0" smtClean="0"/>
            </a:br>
            <a:endParaRPr lang="ru-RU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ru-RU" dirty="0" smtClean="0"/>
              <a:t>Полный </a:t>
            </a:r>
            <a:r>
              <a:rPr lang="ru-RU" dirty="0" smtClean="0"/>
              <a:t>контроль над составными частями </a:t>
            </a:r>
            <a:r>
              <a:rPr lang="ru-RU" dirty="0" smtClean="0"/>
              <a:t>проекта (независимая развитие, поддержка и обновление составных частей);</a:t>
            </a:r>
            <a:br>
              <a:rPr lang="ru-RU" dirty="0" smtClean="0"/>
            </a:br>
            <a:endParaRPr lang="ru-RU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ru-RU" dirty="0" smtClean="0"/>
              <a:t>Сокращается </a:t>
            </a:r>
            <a:r>
              <a:rPr lang="ru-RU" dirty="0" smtClean="0"/>
              <a:t>риск потери </a:t>
            </a:r>
            <a:r>
              <a:rPr lang="ru-RU" dirty="0" smtClean="0"/>
              <a:t>всех данных;</a:t>
            </a:r>
          </a:p>
          <a:p>
            <a:pPr marL="173038" indent="-173038">
              <a:buFont typeface="Arial" pitchFamily="34" charset="0"/>
              <a:buChar char="•"/>
            </a:pPr>
            <a:endParaRPr lang="ru-RU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ru-RU" dirty="0" smtClean="0"/>
              <a:t>Нет сложной настройки универсального </a:t>
            </a:r>
            <a:r>
              <a:rPr lang="en-US" dirty="0" smtClean="0"/>
              <a:t>BIM-</a:t>
            </a:r>
            <a:r>
              <a:rPr lang="ru-RU" dirty="0" smtClean="0"/>
              <a:t>файла;</a:t>
            </a:r>
          </a:p>
          <a:p>
            <a:pPr marL="173038" indent="-173038">
              <a:buFont typeface="Arial" pitchFamily="34" charset="0"/>
              <a:buChar char="•"/>
            </a:pPr>
            <a:endParaRPr lang="ru-RU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ru-RU" dirty="0" smtClean="0"/>
              <a:t>Простая и понятная </a:t>
            </a:r>
            <a:r>
              <a:rPr lang="en-US" dirty="0" smtClean="0"/>
              <a:t>BIM</a:t>
            </a:r>
            <a:r>
              <a:rPr lang="ru-RU" dirty="0" smtClean="0"/>
              <a:t>, которая расширяется по мере необходимости – данные открыты.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P spid="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8775" indent="-358775"/>
            <a:r>
              <a:rPr lang="en-US" dirty="0" smtClean="0"/>
              <a:t>BIM – building information modeling (</a:t>
            </a:r>
            <a:r>
              <a:rPr lang="ru-RU" dirty="0" smtClean="0"/>
              <a:t>информационное моделирование зданий/сооружений)</a:t>
            </a:r>
            <a:endParaRPr lang="ru-RU" dirty="0"/>
          </a:p>
        </p:txBody>
      </p:sp>
      <p:pic>
        <p:nvPicPr>
          <p:cNvPr id="4098" name="Picture 2" descr="http://www.centermt.ru/images/img2/dr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2568117" cy="2448272"/>
          </a:xfrm>
          <a:prstGeom prst="rect">
            <a:avLst/>
          </a:prstGeom>
          <a:noFill/>
        </p:spPr>
      </p:pic>
      <p:pic>
        <p:nvPicPr>
          <p:cNvPr id="4100" name="Picture 4" descr="http://www.3dsoft.ru/upload/shop_1/archicad/arhicad_zd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3449821" cy="2448000"/>
          </a:xfrm>
          <a:prstGeom prst="rect">
            <a:avLst/>
          </a:prstGeom>
          <a:noFill/>
        </p:spPr>
      </p:pic>
      <p:pic>
        <p:nvPicPr>
          <p:cNvPr id="4102" name="Picture 6" descr="http://www.bimstop.com/blog/wp-content/uploads/2011/12/BIM-Diagram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228" y="3573016"/>
            <a:ext cx="3706772" cy="244800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0" y="6120680"/>
          <a:ext cx="914400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A86A841-C759-465E-B7EE-A9452D41A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9A86A841-C759-465E-B7EE-A9452D41A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5478C36-5312-4CE5-A84A-877FDBD70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E5478C36-5312-4CE5-A84A-877FDBD70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F0D908-9A2E-485D-A8EA-59201E9F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dgm id="{A8F0D908-9A2E-485D-A8EA-59201E9F7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рассмотрим взаимодействие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grpSp>
        <p:nvGrpSpPr>
          <p:cNvPr id="14" name="Группа 11"/>
          <p:cNvGrpSpPr/>
          <p:nvPr/>
        </p:nvGrpSpPr>
        <p:grpSpPr>
          <a:xfrm>
            <a:off x="179512" y="2132856"/>
            <a:ext cx="2736304" cy="2967615"/>
            <a:chOff x="1691680" y="2780928"/>
            <a:chExt cx="1008112" cy="1093332"/>
          </a:xfrm>
        </p:grpSpPr>
        <p:pic>
          <p:nvPicPr>
            <p:cNvPr id="15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894188" y="3726851"/>
              <a:ext cx="603101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Architect</a:t>
              </a:r>
              <a:r>
                <a:rPr lang="en-US" sz="2000" dirty="0" err="1" smtClean="0"/>
                <a:t>BIM</a:t>
              </a:r>
              <a:endParaRPr lang="ru-RU" sz="2000" dirty="0"/>
            </a:p>
          </p:txBody>
        </p:sp>
      </p:grpSp>
      <p:grpSp>
        <p:nvGrpSpPr>
          <p:cNvPr id="17" name="Группа 17"/>
          <p:cNvGrpSpPr/>
          <p:nvPr/>
        </p:nvGrpSpPr>
        <p:grpSpPr>
          <a:xfrm>
            <a:off x="5940152" y="2132857"/>
            <a:ext cx="2736304" cy="2967613"/>
            <a:chOff x="1691680" y="2780928"/>
            <a:chExt cx="1008112" cy="1093331"/>
          </a:xfrm>
        </p:grpSpPr>
        <p:pic>
          <p:nvPicPr>
            <p:cNvPr id="18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886511" y="3726850"/>
              <a:ext cx="618456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StructureBIM</a:t>
              </a:r>
              <a:endParaRPr lang="ru-RU" sz="2000" dirty="0"/>
            </a:p>
          </p:txBody>
        </p:sp>
      </p:grpSp>
      <p:sp>
        <p:nvSpPr>
          <p:cNvPr id="23" name="Выгнутая вверх стрелка 22"/>
          <p:cNvSpPr/>
          <p:nvPr/>
        </p:nvSpPr>
        <p:spPr>
          <a:xfrm>
            <a:off x="2843807" y="1772816"/>
            <a:ext cx="3384376" cy="881575"/>
          </a:xfrm>
          <a:prstGeom prst="curvedDownArrow">
            <a:avLst>
              <a:gd name="adj1" fmla="val 30170"/>
              <a:gd name="adj2" fmla="val 5794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0800000">
            <a:off x="2843808" y="4869160"/>
            <a:ext cx="3384376" cy="881575"/>
          </a:xfrm>
          <a:prstGeom prst="curvedDownArrow">
            <a:avLst>
              <a:gd name="adj1" fmla="val 30170"/>
              <a:gd name="adj2" fmla="val 5794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Архитектурная </a:t>
            </a:r>
            <a:r>
              <a:rPr lang="en-US" dirty="0" smtClean="0"/>
              <a:t>BIM: </a:t>
            </a:r>
            <a:r>
              <a:rPr lang="ru-RU" dirty="0" smtClean="0"/>
              <a:t>избыточность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0722" name="Picture 2" descr="http://isicad.ru/uploads/img/4499_0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697527" cy="41452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9512" y="5661248"/>
            <a:ext cx="88070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пропорции, объем, </a:t>
            </a:r>
            <a:r>
              <a:rPr lang="ru-RU" sz="1700" dirty="0" smtClean="0"/>
              <a:t>формы</a:t>
            </a:r>
            <a:r>
              <a:rPr lang="ru-RU" sz="1700" dirty="0" smtClean="0"/>
              <a:t>, удобство, расположение, </a:t>
            </a:r>
            <a:r>
              <a:rPr lang="ru-RU" sz="1700" dirty="0" smtClean="0"/>
              <a:t>эстетика</a:t>
            </a:r>
            <a:r>
              <a:rPr lang="ru-RU" sz="1700" dirty="0" smtClean="0"/>
              <a:t>, материалы, свет, декор и т.д.</a:t>
            </a:r>
          </a:p>
          <a:p>
            <a:r>
              <a:rPr lang="ru-RU" sz="1700" dirty="0" smtClean="0"/>
              <a:t>Проблема №1: эта модель избыточна по информации для конструктора!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№1. Фильтрация элементов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8455" y="5733256"/>
            <a:ext cx="8975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1150" indent="-4121150">
              <a:tabLst>
                <a:tab pos="3946525" algn="l"/>
              </a:tabLst>
            </a:pPr>
            <a:r>
              <a:rPr lang="ru-RU" sz="1700" dirty="0" smtClean="0"/>
              <a:t>Необходимо оставить только то, что интересно конструктору:</a:t>
            </a:r>
            <a:br>
              <a:rPr lang="ru-RU" sz="1700" dirty="0" smtClean="0"/>
            </a:br>
            <a:r>
              <a:rPr lang="ru-RU" sz="1700" dirty="0" smtClean="0"/>
              <a:t>несущую часть здания согласуемого узла здания</a:t>
            </a:r>
            <a:endParaRPr lang="ru-RU" sz="1700" dirty="0"/>
          </a:p>
        </p:txBody>
      </p:sp>
      <p:pic>
        <p:nvPicPr>
          <p:cNvPr id="34818" name="Picture 2" descr="http://isicad.ru/uploads/img/4500_0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8701638" cy="414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Архитектурная </a:t>
            </a:r>
            <a:r>
              <a:rPr lang="en-US" dirty="0" smtClean="0"/>
              <a:t>BIM: </a:t>
            </a:r>
            <a:r>
              <a:rPr lang="ru-RU" dirty="0" smtClean="0"/>
              <a:t>несоответствие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67397" y="5563585"/>
            <a:ext cx="1929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Модель в </a:t>
            </a:r>
            <a:r>
              <a:rPr lang="hu-HU" dirty="0" smtClean="0"/>
              <a:t>ArchiCAD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704615" y="5543472"/>
            <a:ext cx="2051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Наложенные модели</a:t>
            </a:r>
            <a:endParaRPr lang="en-US" dirty="0"/>
          </a:p>
        </p:txBody>
      </p:sp>
      <p:cxnSp>
        <p:nvCxnSpPr>
          <p:cNvPr id="11" name="Straight Connector 8"/>
          <p:cNvCxnSpPr>
            <a:cxnSpLocks noChangeShapeType="1"/>
          </p:cNvCxnSpPr>
          <p:nvPr/>
        </p:nvCxnSpPr>
        <p:spPr bwMode="auto">
          <a:xfrm rot="16200000" flipH="1">
            <a:off x="2303236" y="3265709"/>
            <a:ext cx="771525" cy="1150937"/>
          </a:xfrm>
          <a:prstGeom prst="line">
            <a:avLst/>
          </a:prstGeom>
          <a:noFill/>
          <a:ln w="3175" algn="ctr">
            <a:noFill/>
            <a:round/>
            <a:headEnd/>
            <a:tailEnd/>
          </a:ln>
        </p:spPr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093383" y="5543716"/>
            <a:ext cx="218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Модель в инженерном приложении</a:t>
            </a:r>
            <a:endParaRPr lang="en-US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64775" y="1245615"/>
            <a:ext cx="8320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АРХИТЕКТУРНАЯ МОДЕЛЬ</a:t>
            </a:r>
            <a:r>
              <a:rPr lang="hu-HU" sz="2400" dirty="0" smtClean="0"/>
              <a:t> </a:t>
            </a:r>
            <a:r>
              <a:rPr lang="hu-HU" sz="2400" dirty="0"/>
              <a:t>= </a:t>
            </a:r>
            <a:r>
              <a:rPr lang="ru-RU" sz="2400" dirty="0" smtClean="0"/>
              <a:t>ИНЖЕНЕРНАЯ МОДЕЛЬ</a:t>
            </a:r>
            <a:endParaRPr lang="en-US" sz="2400" dirty="0"/>
          </a:p>
        </p:txBody>
      </p:sp>
      <p:cxnSp>
        <p:nvCxnSpPr>
          <p:cNvPr id="15" name="Straight Connector 17"/>
          <p:cNvCxnSpPr>
            <a:cxnSpLocks noChangeShapeType="1"/>
          </p:cNvCxnSpPr>
          <p:nvPr/>
        </p:nvCxnSpPr>
        <p:spPr bwMode="auto">
          <a:xfrm rot="5400000">
            <a:off x="3940943" y="1395761"/>
            <a:ext cx="452438" cy="198437"/>
          </a:xfrm>
          <a:prstGeom prst="line">
            <a:avLst/>
          </a:prstGeom>
          <a:noFill/>
          <a:ln w="381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" name="Straight Connector 19"/>
          <p:cNvCxnSpPr>
            <a:cxnSpLocks noChangeShapeType="1"/>
          </p:cNvCxnSpPr>
          <p:nvPr/>
        </p:nvCxnSpPr>
        <p:spPr bwMode="auto">
          <a:xfrm>
            <a:off x="1778567" y="4998465"/>
            <a:ext cx="914400" cy="914400"/>
          </a:xfrm>
          <a:prstGeom prst="line">
            <a:avLst/>
          </a:prstGeom>
          <a:noFill/>
          <a:ln w="3175" algn="ctr">
            <a:noFill/>
            <a:round/>
            <a:headEnd/>
            <a:tailEnd/>
          </a:ln>
        </p:spPr>
      </p:cxnSp>
      <p:pic>
        <p:nvPicPr>
          <p:cNvPr id="17" name="Picture 15" descr="ref_column_struc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457" y="2004188"/>
            <a:ext cx="1532809" cy="3420000"/>
          </a:xfrm>
          <a:prstGeom prst="rect">
            <a:avLst/>
          </a:prstGeom>
        </p:spPr>
      </p:pic>
      <p:pic>
        <p:nvPicPr>
          <p:cNvPr id="18" name="Picture 17" descr="ref_column_ar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199" y="1983274"/>
            <a:ext cx="1532808" cy="3420000"/>
          </a:xfrm>
          <a:prstGeom prst="rect">
            <a:avLst/>
          </a:prstGeom>
          <a:noFill/>
        </p:spPr>
      </p:pic>
      <p:pic>
        <p:nvPicPr>
          <p:cNvPr id="19" name="Picture 18" descr="ref_column_mix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988840"/>
            <a:ext cx="1532809" cy="3420000"/>
          </a:xfrm>
          <a:prstGeom prst="rect">
            <a:avLst/>
          </a:prstGeom>
        </p:spPr>
      </p:pic>
      <p:pic>
        <p:nvPicPr>
          <p:cNvPr id="20" name="Picture 12" descr="ref_column_struc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5954" y="2011435"/>
            <a:ext cx="1532809" cy="3420000"/>
          </a:xfrm>
          <a:prstGeom prst="rect">
            <a:avLst/>
          </a:prstGeom>
        </p:spPr>
      </p:pic>
      <p:pic>
        <p:nvPicPr>
          <p:cNvPr id="21" name="Picture 13" descr="ref_column_arc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5000" contrast="61000"/>
          </a:blip>
          <a:stretch>
            <a:fillRect/>
          </a:stretch>
        </p:blipFill>
        <p:spPr>
          <a:xfrm>
            <a:off x="877013" y="1992562"/>
            <a:ext cx="1532807" cy="34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6088E-7 3.46599E-6 L 0.30276 3.4659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27882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539" y="2349030"/>
            <a:ext cx="7718003" cy="431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№2. Классификация элементов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982" y="2348880"/>
            <a:ext cx="7736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 r="47519"/>
          <a:stretch>
            <a:fillRect/>
          </a:stretch>
        </p:blipFill>
        <p:spPr bwMode="auto">
          <a:xfrm>
            <a:off x="0" y="1340768"/>
            <a:ext cx="914400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2348880"/>
            <a:ext cx="434928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82" y="2348880"/>
            <a:ext cx="7736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№2. Классификация элементов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19" y="1268760"/>
            <a:ext cx="892677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r="12440"/>
          <a:stretch>
            <a:fillRect/>
          </a:stretch>
        </p:blipFill>
        <p:spPr bwMode="auto">
          <a:xfrm>
            <a:off x="4139952" y="3619500"/>
            <a:ext cx="500404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Архитектурная </a:t>
            </a:r>
            <a:r>
              <a:rPr lang="en-US" dirty="0" smtClean="0"/>
              <a:t>BIM: </a:t>
            </a:r>
            <a:r>
              <a:rPr lang="ru-RU" dirty="0" smtClean="0"/>
              <a:t>недостаточность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318262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23528" y="1232756"/>
            <a:ext cx="28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Свойства стен в </a:t>
            </a:r>
            <a:r>
              <a:rPr lang="en-US" dirty="0" smtClean="0"/>
              <a:t>ArchiCAD: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1232756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для идеальной </a:t>
            </a:r>
            <a:r>
              <a:rPr lang="en-US" dirty="0" smtClean="0"/>
              <a:t>BIM</a:t>
            </a:r>
            <a:r>
              <a:rPr lang="ru-RU" dirty="0" smtClean="0"/>
              <a:t> нужно больше!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220072" y="1412776"/>
            <a:ext cx="29594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0" dirty="0" err="1" smtClean="0">
                <a:solidFill>
                  <a:schemeClr val="accent5"/>
                </a:solidFill>
              </a:rPr>
              <a:t>х</a:t>
            </a:r>
            <a:r>
              <a:rPr lang="en-US" sz="14000" dirty="0" smtClean="0">
                <a:solidFill>
                  <a:schemeClr val="accent5"/>
                </a:solidFill>
              </a:rPr>
              <a:t>10</a:t>
            </a:r>
            <a:endParaRPr lang="ru-RU" sz="14000" dirty="0">
              <a:solidFill>
                <a:schemeClr val="accent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78904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Теплопроводность</a:t>
            </a:r>
          </a:p>
          <a:p>
            <a:pPr algn="r"/>
            <a:r>
              <a:rPr lang="ru-RU" dirty="0" smtClean="0"/>
              <a:t>Огнестойкость</a:t>
            </a:r>
          </a:p>
          <a:p>
            <a:pPr algn="r"/>
            <a:r>
              <a:rPr lang="ru-RU" dirty="0" smtClean="0"/>
              <a:t>Нагрузки</a:t>
            </a:r>
          </a:p>
          <a:p>
            <a:pPr algn="r"/>
            <a:r>
              <a:rPr lang="ru-RU" dirty="0" smtClean="0"/>
              <a:t>Риски</a:t>
            </a:r>
          </a:p>
          <a:p>
            <a:pPr algn="r"/>
            <a:r>
              <a:rPr lang="ru-RU" dirty="0" err="1" smtClean="0"/>
              <a:t>Гарантийность</a:t>
            </a:r>
            <a:endParaRPr lang="ru-RU" dirty="0" smtClean="0"/>
          </a:p>
          <a:p>
            <a:pPr algn="r"/>
            <a:r>
              <a:rPr lang="ru-RU" dirty="0" smtClean="0"/>
              <a:t>Прочность</a:t>
            </a:r>
          </a:p>
          <a:p>
            <a:pPr algn="r"/>
            <a:r>
              <a:rPr lang="ru-RU" dirty="0" smtClean="0"/>
              <a:t>и т.п.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82" y="2348880"/>
            <a:ext cx="7736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№3. Расширение </a:t>
            </a:r>
            <a:r>
              <a:rPr lang="en-US" dirty="0" smtClean="0"/>
              <a:t>IFC-</a:t>
            </a:r>
            <a:r>
              <a:rPr lang="ru-RU" dirty="0" smtClean="0"/>
              <a:t>свойств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844113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 r="13468"/>
          <a:stretch>
            <a:fillRect/>
          </a:stretch>
        </p:blipFill>
        <p:spPr bwMode="auto">
          <a:xfrm>
            <a:off x="683568" y="4437112"/>
            <a:ext cx="84604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82" y="2348880"/>
            <a:ext cx="7736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№3. Расширение </a:t>
            </a:r>
            <a:r>
              <a:rPr lang="en-US" dirty="0" smtClean="0"/>
              <a:t>IFC-</a:t>
            </a:r>
            <a:r>
              <a:rPr lang="ru-RU" dirty="0" smtClean="0"/>
              <a:t>свойств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1268760"/>
            <a:ext cx="5426151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 подготовленными </a:t>
            </a:r>
            <a:r>
              <a:rPr lang="en-US" dirty="0" smtClean="0"/>
              <a:t>IFC</a:t>
            </a:r>
            <a:r>
              <a:rPr lang="ru-RU" dirty="0" smtClean="0"/>
              <a:t>-данными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>
            <a:off x="179512" y="2132856"/>
            <a:ext cx="2736304" cy="2967615"/>
            <a:chOff x="1691680" y="2780928"/>
            <a:chExt cx="1008112" cy="1093332"/>
          </a:xfrm>
        </p:grpSpPr>
        <p:pic>
          <p:nvPicPr>
            <p:cNvPr id="15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894188" y="3726851"/>
              <a:ext cx="603101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Architect</a:t>
              </a:r>
              <a:r>
                <a:rPr lang="en-US" sz="2000" dirty="0" err="1" smtClean="0"/>
                <a:t>BIM</a:t>
              </a:r>
              <a:endParaRPr lang="ru-RU" sz="2000" dirty="0"/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5940152" y="2132857"/>
            <a:ext cx="2736304" cy="2967613"/>
            <a:chOff x="1691680" y="2780928"/>
            <a:chExt cx="1008112" cy="1093331"/>
          </a:xfrm>
        </p:grpSpPr>
        <p:pic>
          <p:nvPicPr>
            <p:cNvPr id="18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780928"/>
              <a:ext cx="1008112" cy="100811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886511" y="3726850"/>
              <a:ext cx="618456" cy="14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StructureBIM</a:t>
              </a:r>
              <a:endParaRPr lang="ru-RU" sz="2000" dirty="0"/>
            </a:p>
          </p:txBody>
        </p:sp>
      </p:grpSp>
      <p:sp>
        <p:nvSpPr>
          <p:cNvPr id="23" name="Выгнутая вверх стрелка 22"/>
          <p:cNvSpPr/>
          <p:nvPr/>
        </p:nvSpPr>
        <p:spPr>
          <a:xfrm>
            <a:off x="2843807" y="1484784"/>
            <a:ext cx="3384376" cy="881575"/>
          </a:xfrm>
          <a:prstGeom prst="curvedDownArrow">
            <a:avLst>
              <a:gd name="adj1" fmla="val 30170"/>
              <a:gd name="adj2" fmla="val 5794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0800000">
            <a:off x="2843808" y="5211720"/>
            <a:ext cx="3384376" cy="881575"/>
          </a:xfrm>
          <a:prstGeom prst="curvedDownArrow">
            <a:avLst>
              <a:gd name="adj1" fmla="val 30170"/>
              <a:gd name="adj2" fmla="val 57941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67944" y="1700808"/>
            <a:ext cx="936104" cy="1377444"/>
            <a:chOff x="4067944" y="1988840"/>
            <a:chExt cx="936104" cy="1377444"/>
          </a:xfrm>
        </p:grpSpPr>
        <p:pic>
          <p:nvPicPr>
            <p:cNvPr id="13" name="Picture 2" descr="http://www.graphisoft.com/support/ifc/ifc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1988840"/>
              <a:ext cx="936104" cy="93160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139952" y="299695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IFC#1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67944" y="4563648"/>
            <a:ext cx="936104" cy="1363652"/>
            <a:chOff x="4067944" y="4221088"/>
            <a:chExt cx="936104" cy="1363652"/>
          </a:xfrm>
        </p:grpSpPr>
        <p:pic>
          <p:nvPicPr>
            <p:cNvPr id="17" name="Picture 2" descr="http://www.graphisoft.com/support/ifc/ifc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7944" y="4653136"/>
              <a:ext cx="936104" cy="931604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139952" y="422108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IFC#2</a:t>
              </a:r>
              <a:endParaRPr lang="ru-RU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5896" y="3430741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л</a:t>
            </a:r>
            <a:r>
              <a:rPr lang="ru-RU" dirty="0" smtClean="0"/>
              <a:t>ибо импорт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либо </a:t>
            </a:r>
            <a:r>
              <a:rPr lang="en-US" dirty="0" smtClean="0"/>
              <a:t>XREF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BIM?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8775" indent="-358775"/>
            <a:r>
              <a:rPr lang="en-US" dirty="0" smtClean="0"/>
              <a:t>BIM – building information modeling (</a:t>
            </a:r>
            <a:r>
              <a:rPr lang="ru-RU" dirty="0" smtClean="0"/>
              <a:t>информационное моделирование зданий/сооружений)</a:t>
            </a:r>
            <a:endParaRPr lang="ru-RU" dirty="0"/>
          </a:p>
        </p:txBody>
      </p:sp>
      <p:pic>
        <p:nvPicPr>
          <p:cNvPr id="4098" name="Picture 2" descr="http://www.centermt.ru/images/img2/dr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2568117" cy="2448272"/>
          </a:xfrm>
          <a:prstGeom prst="rect">
            <a:avLst/>
          </a:prstGeom>
          <a:noFill/>
        </p:spPr>
      </p:pic>
      <p:pic>
        <p:nvPicPr>
          <p:cNvPr id="4100" name="Picture 4" descr="http://www.3dsoft.ru/upload/shop_1/archicad/arhicad_zd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3449821" cy="2448000"/>
          </a:xfrm>
          <a:prstGeom prst="rect">
            <a:avLst/>
          </a:prstGeom>
          <a:noFill/>
        </p:spPr>
      </p:pic>
      <p:pic>
        <p:nvPicPr>
          <p:cNvPr id="4102" name="Picture 6" descr="http://www.bimstop.com/blog/wp-content/uploads/2011/12/BIM-Diagram-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228" y="3573016"/>
            <a:ext cx="3706772" cy="2448000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0" y="6120680"/>
          <a:ext cx="9144000" cy="69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4" name="Группа 15"/>
          <p:cNvGrpSpPr/>
          <p:nvPr/>
        </p:nvGrpSpPr>
        <p:grpSpPr>
          <a:xfrm>
            <a:off x="7380312" y="1340768"/>
            <a:ext cx="1584176" cy="1963961"/>
            <a:chOff x="7380312" y="1340768"/>
            <a:chExt cx="1584176" cy="1963961"/>
          </a:xfrm>
        </p:grpSpPr>
        <p:pic>
          <p:nvPicPr>
            <p:cNvPr id="4104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80312" y="1340768"/>
              <a:ext cx="1584176" cy="1584176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7545658" y="2996952"/>
              <a:ext cx="1253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База данных</a:t>
              </a:r>
              <a:endParaRPr lang="ru-RU" sz="1400" dirty="0"/>
            </a:p>
          </p:txBody>
        </p:sp>
      </p:grpSp>
      <p:pic>
        <p:nvPicPr>
          <p:cNvPr id="12" name="Рисунок 11" descr="nc-forum-logo-brigh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14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заключение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5657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5600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533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844824"/>
            <a:ext cx="1771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492896"/>
            <a:ext cx="1781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068960"/>
            <a:ext cx="1724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3861048"/>
            <a:ext cx="1676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4653136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заключение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0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752528" cy="1405958"/>
          </a:xfrm>
          <a:prstGeom prst="rect">
            <a:avLst/>
          </a:prstGeom>
          <a:noFill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81568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0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5841770" cy="172819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331640" y="3429000"/>
            <a:ext cx="6644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Подробнее</a:t>
            </a:r>
            <a:r>
              <a:rPr lang="en-US" sz="2400" dirty="0" smtClean="0"/>
              <a:t> </a:t>
            </a:r>
            <a:r>
              <a:rPr lang="ru-RU" sz="2400" dirty="0" smtClean="0"/>
              <a:t>на</a:t>
            </a:r>
            <a:r>
              <a:rPr lang="ru-RU" sz="2400" dirty="0" smtClean="0"/>
              <a:t> </a:t>
            </a:r>
            <a:r>
              <a:rPr lang="ru-RU" sz="2400" dirty="0" err="1" smtClean="0"/>
              <a:t>www.buildingsmart.com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Или в Интернет по ключевому слову «</a:t>
            </a:r>
            <a:r>
              <a:rPr lang="en-US" sz="2400" dirty="0" err="1" smtClean="0"/>
              <a:t>OpenBIM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9160"/>
            <a:ext cx="7159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Подключайтесь к технологии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</a:t>
            </a:r>
            <a:r>
              <a:rPr lang="ru-RU" dirty="0" smtClean="0"/>
              <a:t> изначально…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80928"/>
            <a:ext cx="2960974" cy="27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232248" cy="4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563424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Цифровая модель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69185" y="563424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Реальное здание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1556792"/>
            <a:ext cx="320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Архитектурные объемы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Материалы/покрытия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Строительные конструкции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Инженерия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301208"/>
            <a:ext cx="2949298" cy="1298377"/>
          </a:xfrm>
          <a:prstGeom prst="wedgeEllipseCallout">
            <a:avLst>
              <a:gd name="adj1" fmla="val 16057"/>
              <a:gd name="adj2" fmla="val -1086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что это дает?</a:t>
            </a:r>
            <a:br>
              <a:rPr lang="ru-RU" dirty="0" smtClean="0"/>
            </a:br>
            <a:r>
              <a:rPr lang="ru-RU" dirty="0" smtClean="0"/>
              <a:t>Как это можно использовать?</a:t>
            </a:r>
            <a:endParaRPr lang="ru-RU" dirty="0"/>
          </a:p>
        </p:txBody>
      </p:sp>
      <p:grpSp>
        <p:nvGrpSpPr>
          <p:cNvPr id="10" name="Группа 15"/>
          <p:cNvGrpSpPr/>
          <p:nvPr/>
        </p:nvGrpSpPr>
        <p:grpSpPr>
          <a:xfrm>
            <a:off x="7524328" y="2996952"/>
            <a:ext cx="1008112" cy="1249793"/>
            <a:chOff x="7380312" y="1340768"/>
            <a:chExt cx="1584176" cy="1963961"/>
          </a:xfrm>
        </p:grpSpPr>
        <p:pic>
          <p:nvPicPr>
            <p:cNvPr id="13" name="Picture 8" descr="http://4.bp.blogspot.com/-pF5Fsrr8ndU/ULHCUlM3ssI/AAAAAAAA56s/oFU-BhUD_2E/s1600/database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1340768"/>
              <a:ext cx="1584176" cy="158417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545658" y="2996952"/>
              <a:ext cx="1253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База данных</a:t>
              </a:r>
              <a:endParaRPr lang="ru-RU" sz="1400" dirty="0"/>
            </a:p>
          </p:txBody>
        </p:sp>
      </p:grpSp>
      <p:pic>
        <p:nvPicPr>
          <p:cNvPr id="16" name="Рисунок 15" descr="nc-forum-logo-br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17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</a:t>
            </a:r>
            <a:r>
              <a:rPr lang="ru-RU" dirty="0" smtClean="0"/>
              <a:t>: преимущества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80928"/>
            <a:ext cx="2960974" cy="27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232248" cy="4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563424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Цифровая модель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69185" y="563424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Реальное здание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1124744"/>
            <a:ext cx="385192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визуализация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dirty="0" smtClean="0"/>
              <a:t>Принятие решение и выбор альтернатив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ru-RU" b="1" dirty="0" smtClean="0"/>
              <a:t>Управление изменениями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Моментальные изменения по всем видам и отчетам</a:t>
            </a:r>
            <a:br>
              <a:rPr lang="ru-RU" sz="1600" dirty="0" smtClean="0"/>
            </a:br>
            <a:endParaRPr lang="ru-RU" sz="16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ru-RU" b="1" dirty="0" smtClean="0"/>
              <a:t>Имитация здания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Моделирование всех разделов и участков здания без физического воплощения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ru-RU" b="1" dirty="0" smtClean="0"/>
              <a:t>Управление </a:t>
            </a:r>
            <a:r>
              <a:rPr lang="ru-RU" b="1" dirty="0" smtClean="0"/>
              <a:t>информацией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Не визуализируемые данные: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Календарь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Людские ресурсы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Цена проекта, работ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Контроль проекта при строительстве, жизни проекта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Эксплуатация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1600" dirty="0" smtClean="0"/>
              <a:t>…</a:t>
            </a:r>
          </a:p>
        </p:txBody>
      </p:sp>
      <p:pic>
        <p:nvPicPr>
          <p:cNvPr id="9" name="Рисунок 8" descr="nc-forum-logo-b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10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BIM</a:t>
            </a:r>
            <a:r>
              <a:rPr lang="ru-RU" dirty="0" smtClean="0"/>
              <a:t> можно закладывать много всего!..</a:t>
            </a:r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80928"/>
            <a:ext cx="2960974" cy="274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232248" cy="4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5634245"/>
            <a:ext cx="19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Цифровая модель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69185" y="563424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Реальное здание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1556792"/>
            <a:ext cx="3203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Архитектурные объемы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Материалы/покрытия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Строительные конструкции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Инженерия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Цены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Виды работ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Ресурсы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Расчеты и анализ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Воздействие окружающей среды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Строительство (ПОС/ППР)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Эксплуатация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8868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916832"/>
            <a:ext cx="917434" cy="8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nc-forum-logo-br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15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идеального </a:t>
            </a:r>
            <a:r>
              <a:rPr lang="en-US" dirty="0" smtClean="0"/>
              <a:t>BIM</a:t>
            </a:r>
            <a:r>
              <a:rPr lang="ru-RU" dirty="0" smtClean="0"/>
              <a:t> пока нет…</a:t>
            </a:r>
            <a:endParaRPr lang="ru-RU" dirty="0"/>
          </a:p>
        </p:txBody>
      </p:sp>
      <p:pic>
        <p:nvPicPr>
          <p:cNvPr id="18436" name="Picture 4" descr="VirtualBui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652092" cy="26642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80112" y="134076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ArchiCAD: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Архитектурная </a:t>
            </a:r>
            <a:r>
              <a:rPr lang="en-US" dirty="0" smtClean="0"/>
              <a:t>3D </a:t>
            </a:r>
            <a:r>
              <a:rPr lang="ru-RU" dirty="0" smtClean="0"/>
              <a:t>модель;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Покрытия;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визуализация;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Чертежи АР, АС и АИ;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Сметные задания;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err="1" smtClean="0"/>
              <a:t>Экоанализ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4221088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Tekla</a:t>
            </a:r>
            <a:r>
              <a:rPr lang="en-US" dirty="0" smtClean="0"/>
              <a:t>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Конструкторская </a:t>
            </a:r>
            <a:r>
              <a:rPr lang="en-US" dirty="0" smtClean="0"/>
              <a:t>3D </a:t>
            </a:r>
            <a:r>
              <a:rPr lang="ru-RU" dirty="0" smtClean="0"/>
              <a:t>модель;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Металл и бетон;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визуализация;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Чертежи АС, КМ, КМД, КЖ и КЖИ;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Сметные задания;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Задания на станки.</a:t>
            </a:r>
            <a:endParaRPr lang="en-US" dirty="0" smtClean="0"/>
          </a:p>
        </p:txBody>
      </p:sp>
      <p:pic>
        <p:nvPicPr>
          <p:cNvPr id="2050" name="Picture 2" descr="http://topengineer.ru/images/2-detailed-mod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644008" cy="2433461"/>
          </a:xfrm>
          <a:prstGeom prst="rect">
            <a:avLst/>
          </a:prstGeom>
          <a:noFill/>
        </p:spPr>
      </p:pic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идеального </a:t>
            </a:r>
            <a:r>
              <a:rPr lang="en-US" dirty="0" smtClean="0"/>
              <a:t>BIM</a:t>
            </a:r>
            <a:r>
              <a:rPr lang="ru-RU" dirty="0" smtClean="0"/>
              <a:t> пока нет…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34076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SCAD: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Аналитическая </a:t>
            </a:r>
            <a:r>
              <a:rPr lang="en-US" dirty="0" smtClean="0"/>
              <a:t>3D </a:t>
            </a:r>
            <a:r>
              <a:rPr lang="ru-RU" dirty="0" smtClean="0"/>
              <a:t>модель;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Прочностной анализ;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Расчет и подбор;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Справочники;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Отчеты.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4221088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nanoCAD </a:t>
            </a:r>
            <a:r>
              <a:rPr lang="ru-RU" dirty="0" err="1" smtClean="0"/>
              <a:t>Электро</a:t>
            </a:r>
            <a:r>
              <a:rPr lang="en-US" dirty="0" smtClean="0"/>
              <a:t>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Электротехническая модель;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Оборудование и подключение;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Электротехнические расчеты;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ru-RU" dirty="0" smtClean="0"/>
              <a:t>визуализация;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Чертежи ЭО, ЭМ и ЭН;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Отчеты и рабочая документация.</a:t>
            </a:r>
            <a:endParaRPr lang="en-US" dirty="0" smtClean="0"/>
          </a:p>
        </p:txBody>
      </p:sp>
      <p:pic>
        <p:nvPicPr>
          <p:cNvPr id="20482" name="Picture 2" descr="http://vektorus.ru/published/publicdata/ALLCANO0VEKT/attachments/SC/products_pictures/scad1rs_e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786566" cy="259228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32151" cy="218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</a:t>
            </a:r>
            <a:r>
              <a:rPr lang="ru-RU" dirty="0" smtClean="0"/>
              <a:t> как </a:t>
            </a:r>
            <a:r>
              <a:rPr lang="ru-RU" dirty="0" smtClean="0"/>
              <a:t>ПО</a:t>
            </a:r>
            <a:r>
              <a:rPr lang="ru-RU" dirty="0" smtClean="0"/>
              <a:t>/3</a:t>
            </a:r>
            <a:r>
              <a:rPr lang="en-US" dirty="0" smtClean="0"/>
              <a:t>D</a:t>
            </a:r>
            <a:r>
              <a:rPr lang="ru-RU" dirty="0" smtClean="0"/>
              <a:t>- </a:t>
            </a:r>
            <a:r>
              <a:rPr lang="ru-RU" dirty="0" smtClean="0"/>
              <a:t>много…</a:t>
            </a:r>
            <a:endParaRPr lang="ru-RU" dirty="0"/>
          </a:p>
        </p:txBody>
      </p:sp>
      <p:pic>
        <p:nvPicPr>
          <p:cNvPr id="8" name="Рисунок 7" descr="nc-forum-logo-b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914" y="44624"/>
            <a:ext cx="969843" cy="464349"/>
          </a:xfrm>
          <a:prstGeom prst="rect">
            <a:avLst/>
          </a:prstGeom>
        </p:spPr>
      </p:pic>
      <p:pic>
        <p:nvPicPr>
          <p:cNvPr id="9" name="Picture 2" descr="http://www.graphisoft.com/openbim/logoopenBIM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85077"/>
            <a:ext cx="1296144" cy="383443"/>
          </a:xfrm>
          <a:prstGeom prst="rect">
            <a:avLst/>
          </a:prstGeom>
          <a:noFill/>
        </p:spPr>
      </p:pic>
      <p:pic>
        <p:nvPicPr>
          <p:cNvPr id="20484" name="Picture 4" descr="http://architosh.com/wordpress/wp-content/uploads/2010/05/03n_archicad-interop_oth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91224"/>
            <a:ext cx="6127602" cy="4248472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611560" y="1203192"/>
            <a:ext cx="4896544" cy="4962112"/>
            <a:chOff x="611560" y="1052736"/>
            <a:chExt cx="4896544" cy="4962112"/>
          </a:xfrm>
        </p:grpSpPr>
        <p:grpSp>
          <p:nvGrpSpPr>
            <p:cNvPr id="7" name="Группа 15"/>
            <p:cNvGrpSpPr/>
            <p:nvPr/>
          </p:nvGrpSpPr>
          <p:grpSpPr>
            <a:xfrm>
              <a:off x="2627784" y="2852935"/>
              <a:ext cx="1008112" cy="1253700"/>
              <a:chOff x="7380312" y="1510501"/>
              <a:chExt cx="1584176" cy="1970101"/>
            </a:xfrm>
          </p:grpSpPr>
          <p:pic>
            <p:nvPicPr>
              <p:cNvPr id="10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#1</a:t>
                </a:r>
                <a:endParaRPr lang="ru-RU" sz="1400" dirty="0"/>
              </a:p>
            </p:txBody>
          </p:sp>
        </p:grpSp>
        <p:grpSp>
          <p:nvGrpSpPr>
            <p:cNvPr id="12" name="Группа 15"/>
            <p:cNvGrpSpPr/>
            <p:nvPr/>
          </p:nvGrpSpPr>
          <p:grpSpPr>
            <a:xfrm>
              <a:off x="385192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13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#2</a:t>
                </a:r>
                <a:endParaRPr lang="ru-RU" sz="1400" dirty="0"/>
              </a:p>
            </p:txBody>
          </p:sp>
        </p:grpSp>
        <p:grpSp>
          <p:nvGrpSpPr>
            <p:cNvPr id="15" name="Группа 15"/>
            <p:cNvGrpSpPr/>
            <p:nvPr/>
          </p:nvGrpSpPr>
          <p:grpSpPr>
            <a:xfrm>
              <a:off x="4499992" y="2852935"/>
              <a:ext cx="1008112" cy="1253700"/>
              <a:chOff x="7380312" y="1510501"/>
              <a:chExt cx="1584176" cy="1970101"/>
            </a:xfrm>
          </p:grpSpPr>
          <p:pic>
            <p:nvPicPr>
              <p:cNvPr id="16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#3</a:t>
                </a:r>
                <a:endParaRPr lang="ru-RU" sz="1400" dirty="0"/>
              </a:p>
            </p:txBody>
          </p:sp>
        </p:grpSp>
        <p:grpSp>
          <p:nvGrpSpPr>
            <p:cNvPr id="18" name="Группа 15"/>
            <p:cNvGrpSpPr/>
            <p:nvPr/>
          </p:nvGrpSpPr>
          <p:grpSpPr>
            <a:xfrm>
              <a:off x="385192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19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#4</a:t>
                </a:r>
                <a:endParaRPr lang="ru-RU" sz="1400" dirty="0"/>
              </a:p>
            </p:txBody>
          </p:sp>
        </p:grpSp>
        <p:grpSp>
          <p:nvGrpSpPr>
            <p:cNvPr id="21" name="Группа 15"/>
            <p:cNvGrpSpPr/>
            <p:nvPr/>
          </p:nvGrpSpPr>
          <p:grpSpPr>
            <a:xfrm>
              <a:off x="2627784" y="4653136"/>
              <a:ext cx="1008112" cy="1361712"/>
              <a:chOff x="7380312" y="1340768"/>
              <a:chExt cx="1584176" cy="2139834"/>
            </a:xfrm>
          </p:grpSpPr>
          <p:pic>
            <p:nvPicPr>
              <p:cNvPr id="22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#5</a:t>
                </a:r>
                <a:endParaRPr lang="ru-RU" sz="1400" dirty="0"/>
              </a:p>
            </p:txBody>
          </p:sp>
        </p:grpSp>
        <p:grpSp>
          <p:nvGrpSpPr>
            <p:cNvPr id="24" name="Группа 15"/>
            <p:cNvGrpSpPr/>
            <p:nvPr/>
          </p:nvGrpSpPr>
          <p:grpSpPr>
            <a:xfrm>
              <a:off x="1331640" y="4077072"/>
              <a:ext cx="1008112" cy="1361712"/>
              <a:chOff x="7380312" y="1340768"/>
              <a:chExt cx="1584176" cy="2139834"/>
            </a:xfrm>
          </p:grpSpPr>
          <p:pic>
            <p:nvPicPr>
              <p:cNvPr id="25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#6</a:t>
                </a:r>
                <a:endParaRPr lang="ru-RU" sz="1400" dirty="0"/>
              </a:p>
            </p:txBody>
          </p:sp>
        </p:grpSp>
        <p:grpSp>
          <p:nvGrpSpPr>
            <p:cNvPr id="27" name="Группа 15"/>
            <p:cNvGrpSpPr/>
            <p:nvPr/>
          </p:nvGrpSpPr>
          <p:grpSpPr>
            <a:xfrm>
              <a:off x="2627784" y="1052736"/>
              <a:ext cx="1008112" cy="1361712"/>
              <a:chOff x="7380312" y="1340768"/>
              <a:chExt cx="1584176" cy="2139834"/>
            </a:xfrm>
          </p:grpSpPr>
          <p:pic>
            <p:nvPicPr>
              <p:cNvPr id="28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#9</a:t>
                </a:r>
                <a:endParaRPr lang="ru-RU" sz="1400" dirty="0"/>
              </a:p>
            </p:txBody>
          </p:sp>
        </p:grpSp>
        <p:grpSp>
          <p:nvGrpSpPr>
            <p:cNvPr id="30" name="Группа 15"/>
            <p:cNvGrpSpPr/>
            <p:nvPr/>
          </p:nvGrpSpPr>
          <p:grpSpPr>
            <a:xfrm>
              <a:off x="611560" y="2852935"/>
              <a:ext cx="1008112" cy="1253700"/>
              <a:chOff x="7380312" y="1510501"/>
              <a:chExt cx="1584176" cy="1970101"/>
            </a:xfrm>
          </p:grpSpPr>
          <p:pic>
            <p:nvPicPr>
              <p:cNvPr id="31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510501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#7</a:t>
                </a:r>
                <a:endParaRPr lang="ru-RU" sz="1400" dirty="0"/>
              </a:p>
            </p:txBody>
          </p:sp>
        </p:grpSp>
        <p:grpSp>
          <p:nvGrpSpPr>
            <p:cNvPr id="33" name="Группа 15"/>
            <p:cNvGrpSpPr/>
            <p:nvPr/>
          </p:nvGrpSpPr>
          <p:grpSpPr>
            <a:xfrm>
              <a:off x="1331640" y="1491224"/>
              <a:ext cx="1008112" cy="1361712"/>
              <a:chOff x="7380312" y="1340768"/>
              <a:chExt cx="1584176" cy="2139834"/>
            </a:xfrm>
          </p:grpSpPr>
          <p:pic>
            <p:nvPicPr>
              <p:cNvPr id="34" name="Picture 8" descr="http://4.bp.blogspot.com/-pF5Fsrr8ndU/ULHCUlM3ssI/AAAAAAAA56s/oFU-BhUD_2E/s1600/database_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80312" y="1340768"/>
                <a:ext cx="1584176" cy="1584176"/>
              </a:xfrm>
              <a:prstGeom prst="rect">
                <a:avLst/>
              </a:prstGeom>
              <a:noFill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581444" y="2996952"/>
                <a:ext cx="1181919" cy="483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BIM #8</a:t>
                </a:r>
                <a:endParaRPr lang="ru-RU" sz="1400" dirty="0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4211960" y="6021288"/>
            <a:ext cx="4631396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Нужна 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BIM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как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процесс…</a:t>
            </a:r>
            <a:endParaRPr lang="ru-RU" sz="3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52" name="Схема 51"/>
          <p:cNvGraphicFramePr/>
          <p:nvPr/>
        </p:nvGraphicFramePr>
        <p:xfrm>
          <a:off x="5040052" y="1916832"/>
          <a:ext cx="464451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Graphic spid="5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1346</TotalTime>
  <Words>701</Words>
  <Application>Microsoft Office PowerPoint</Application>
  <PresentationFormat>Экран (4:3)</PresentationFormat>
  <Paragraphs>220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Концепция OpenBIM</vt:lpstr>
      <vt:lpstr>Что такое BIM?</vt:lpstr>
      <vt:lpstr>Что такое BIM?</vt:lpstr>
      <vt:lpstr>BIM изначально…</vt:lpstr>
      <vt:lpstr>BIM: преимущества</vt:lpstr>
      <vt:lpstr>В BIM можно закладывать много всего!..</vt:lpstr>
      <vt:lpstr>Но идеального BIM пока нет…</vt:lpstr>
      <vt:lpstr>Но идеального BIM пока нет…</vt:lpstr>
      <vt:lpstr>BIM как ПО/3D- много…</vt:lpstr>
      <vt:lpstr>Как наладить взаимодействие?</vt:lpstr>
      <vt:lpstr>Autodesk путь…</vt:lpstr>
      <vt:lpstr>Проблемы единой модели</vt:lpstr>
      <vt:lpstr>Проблемы единой модели</vt:lpstr>
      <vt:lpstr>Проблемы единой модели</vt:lpstr>
      <vt:lpstr>OpenBIM путь…</vt:lpstr>
      <vt:lpstr>Формат IFC</vt:lpstr>
      <vt:lpstr>IFC - это не формат для сбора единой BIM</vt:lpstr>
      <vt:lpstr>IFC – это обменный формат</vt:lpstr>
      <vt:lpstr>OpenBIM = Открытое взаимодействие</vt:lpstr>
      <vt:lpstr>Давайте рассмотрим взаимодействие</vt:lpstr>
      <vt:lpstr>Архитектурная BIM: избыточность</vt:lpstr>
      <vt:lpstr>Решение №1. Фильтрация элементов</vt:lpstr>
      <vt:lpstr>Архитектурная BIM: несоответствие</vt:lpstr>
      <vt:lpstr>Решение №2. Классификация элементов</vt:lpstr>
      <vt:lpstr>Решение №2. Классификация элементов</vt:lpstr>
      <vt:lpstr>Архитектурная BIM: недостаточность</vt:lpstr>
      <vt:lpstr>Решение №3. Расширение IFC-свойств</vt:lpstr>
      <vt:lpstr>Решение №3. Расширение IFC-свойств</vt:lpstr>
      <vt:lpstr>Обмен подготовленными IFC-данными</vt:lpstr>
      <vt:lpstr>В заключение</vt:lpstr>
      <vt:lpstr>В заключение</vt:lpstr>
      <vt:lpstr>Слайд 32</vt:lpstr>
    </vt:vector>
  </TitlesOfParts>
  <Company>ЗАО Нанософт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OpenBIM</dc:title>
  <dc:creator>Ожигин Денис Александрович</dc:creator>
  <cp:lastModifiedBy>Ожигин Денис Александрович</cp:lastModifiedBy>
  <cp:revision>163</cp:revision>
  <dcterms:created xsi:type="dcterms:W3CDTF">2013-04-17T07:40:36Z</dcterms:created>
  <dcterms:modified xsi:type="dcterms:W3CDTF">2013-04-23T07:25:07Z</dcterms:modified>
</cp:coreProperties>
</file>