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2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7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5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3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6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0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60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9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7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1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8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1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1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7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4E14A4-53C9-418C-A82A-17B2CB914418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A9750C-5ABE-474F-B01B-A091D7088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Поиск рациональной геометрической схемы большепролетного сооружения в среде SCAD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Семенов С.А.</a:t>
            </a:r>
          </a:p>
          <a:p>
            <a:r>
              <a:rPr lang="ru-RU" dirty="0" smtClean="0"/>
              <a:t>УГНТУ, Уфа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04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28" y="428264"/>
            <a:ext cx="10808172" cy="6041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392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Пожалуйста, не стесняйтесь задавать Ваши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2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8" y="279401"/>
            <a:ext cx="10018713" cy="1282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Центральный Олимпийский Стадион «</a:t>
            </a:r>
            <a:r>
              <a:rPr lang="ru-RU" dirty="0" err="1" smtClean="0"/>
              <a:t>Фишт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98" y="1451236"/>
            <a:ext cx="7005819" cy="5063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6788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133599"/>
            <a:ext cx="4446590" cy="3835401"/>
          </a:xfrm>
        </p:spPr>
        <p:txBody>
          <a:bodyPr/>
          <a:lstStyle/>
          <a:p>
            <a:r>
              <a:rPr lang="ru-RU" dirty="0" smtClean="0"/>
              <a:t>Получение НДС </a:t>
            </a:r>
            <a:r>
              <a:rPr lang="ru-RU" dirty="0" smtClean="0"/>
              <a:t>конструкций </a:t>
            </a:r>
            <a:r>
              <a:rPr lang="ru-RU" dirty="0" smtClean="0"/>
              <a:t>покрытия</a:t>
            </a:r>
          </a:p>
          <a:p>
            <a:r>
              <a:rPr lang="ru-RU" dirty="0" smtClean="0"/>
              <a:t>Поиск вариантов </a:t>
            </a:r>
            <a:r>
              <a:rPr lang="ru-RU" dirty="0" smtClean="0"/>
              <a:t>конструк</a:t>
            </a:r>
            <a:r>
              <a:rPr lang="ru-RU" dirty="0" smtClean="0"/>
              <a:t>тивных решений</a:t>
            </a:r>
            <a:endParaRPr lang="ru-RU" dirty="0" smtClean="0"/>
          </a:p>
          <a:p>
            <a:r>
              <a:rPr lang="ru-RU" dirty="0" smtClean="0"/>
              <a:t>Сравнение материалоемкости </a:t>
            </a:r>
            <a:br>
              <a:rPr lang="ru-RU" dirty="0" smtClean="0"/>
            </a:br>
            <a:r>
              <a:rPr lang="ru-RU" dirty="0" smtClean="0"/>
              <a:t>полученных вариантов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2133599"/>
            <a:ext cx="5726112" cy="3648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8773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130300"/>
          </a:xfrm>
        </p:spPr>
        <p:txBody>
          <a:bodyPr/>
          <a:lstStyle/>
          <a:p>
            <a:r>
              <a:rPr lang="ru-RU" dirty="0" smtClean="0"/>
              <a:t>Создание расчетной схемы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2453" y="922279"/>
            <a:ext cx="4191664" cy="574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11" y="987610"/>
            <a:ext cx="2600690" cy="215192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3" descr="C:\Users\Alvby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79" y="3313391"/>
            <a:ext cx="2955254" cy="2356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4" descr="C:\Users\Alvby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32" y="987610"/>
            <a:ext cx="3124226" cy="2490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6" descr="C:\Users\Alvby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73" y="3727089"/>
            <a:ext cx="3296053" cy="2671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6679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32" y="87024"/>
            <a:ext cx="7438367" cy="28507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52" y="3098417"/>
            <a:ext cx="4534217" cy="1862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88" y="5142272"/>
            <a:ext cx="6229167" cy="1525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Стрелка вправо 7"/>
          <p:cNvSpPr/>
          <p:nvPr/>
        </p:nvSpPr>
        <p:spPr>
          <a:xfrm rot="4765538">
            <a:off x="2304628" y="3383874"/>
            <a:ext cx="2392032" cy="677459"/>
          </a:xfrm>
          <a:prstGeom prst="rightArrow">
            <a:avLst>
              <a:gd name="adj1" fmla="val 37748"/>
              <a:gd name="adj2" fmla="val 4535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568499">
            <a:off x="5753750" y="2146007"/>
            <a:ext cx="2392032" cy="677459"/>
          </a:xfrm>
          <a:prstGeom prst="rightArrow">
            <a:avLst>
              <a:gd name="adj1" fmla="val 37748"/>
              <a:gd name="adj2" fmla="val 4535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518847" y="915076"/>
            <a:ext cx="2257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 модели главной арки был отделен нижний пояс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937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04"/>
          <a:stretch/>
        </p:blipFill>
        <p:spPr>
          <a:xfrm>
            <a:off x="5926238" y="1312400"/>
            <a:ext cx="5868364" cy="257478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38" y="4120757"/>
            <a:ext cx="5868364" cy="2545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83" y="1312400"/>
            <a:ext cx="5077847" cy="2580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83" y="4206983"/>
            <a:ext cx="5193594" cy="2459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298785" y="318454"/>
            <a:ext cx="52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Полученные модели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876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49461"/>
          </a:xfrm>
        </p:spPr>
        <p:txBody>
          <a:bodyPr/>
          <a:lstStyle/>
          <a:p>
            <a:r>
              <a:rPr lang="ru-RU" dirty="0" smtClean="0"/>
              <a:t>Условная металлоемкость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967" r="14274" b="17748"/>
          <a:stretch/>
        </p:blipFill>
        <p:spPr>
          <a:xfrm>
            <a:off x="5372710" y="1875097"/>
            <a:ext cx="6130314" cy="3691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65334" y="2714964"/>
                <a:ext cx="3414531" cy="2012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ru-RU" sz="5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4" y="2714964"/>
                <a:ext cx="3414531" cy="2012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73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51" y="589345"/>
            <a:ext cx="11398249" cy="6159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479357" y="0"/>
            <a:ext cx="510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Алгоритм анализа полученных схем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181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-541117"/>
            <a:ext cx="10018713" cy="1752599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95" y="787078"/>
            <a:ext cx="9910429" cy="57294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65487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121</TotalTime>
  <Words>65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Corbel</vt:lpstr>
      <vt:lpstr>Параллакс</vt:lpstr>
      <vt:lpstr>Поиск рациональной геометрической схемы большепролетного сооружения в среде SCAD</vt:lpstr>
      <vt:lpstr>Центральный Олимпийский Стадион «Фишт»</vt:lpstr>
      <vt:lpstr>Цели работы</vt:lpstr>
      <vt:lpstr>Создание расчетной схемы</vt:lpstr>
      <vt:lpstr>Презентация PowerPoint</vt:lpstr>
      <vt:lpstr>Презентация PowerPoint</vt:lpstr>
      <vt:lpstr>Условная металлоемкость</vt:lpstr>
      <vt:lpstr>Презентация PowerPoint</vt:lpstr>
      <vt:lpstr>Результаты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S77</dc:creator>
  <cp:lastModifiedBy>s77</cp:lastModifiedBy>
  <cp:revision>16</cp:revision>
  <dcterms:created xsi:type="dcterms:W3CDTF">2014-04-21T11:12:57Z</dcterms:created>
  <dcterms:modified xsi:type="dcterms:W3CDTF">2014-04-21T18:16:09Z</dcterms:modified>
</cp:coreProperties>
</file>