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9"/>
  </p:notesMasterIdLst>
  <p:sldIdLst>
    <p:sldId id="267" r:id="rId2"/>
    <p:sldId id="269" r:id="rId3"/>
    <p:sldId id="270" r:id="rId4"/>
    <p:sldId id="272" r:id="rId5"/>
    <p:sldId id="271" r:id="rId6"/>
    <p:sldId id="273" r:id="rId7"/>
    <p:sldId id="27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горь Сергеевич" initials="ИС" lastIdx="1" clrIdx="0">
    <p:extLst>
      <p:ext uri="{19B8F6BF-5375-455C-9EA6-DF929625EA0E}">
        <p15:presenceInfo xmlns:p15="http://schemas.microsoft.com/office/powerpoint/2012/main" userId="Игорь Сергее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82930" autoAdjust="0"/>
  </p:normalViewPr>
  <p:slideViewPr>
    <p:cSldViewPr>
      <p:cViewPr varScale="1">
        <p:scale>
          <a:sx n="61" d="100"/>
          <a:sy n="61" d="100"/>
        </p:scale>
        <p:origin x="1074" y="72"/>
      </p:cViewPr>
      <p:guideLst>
        <p:guide orient="horz" pos="4065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65248-1B77-4695-9B4B-6F07C022E7D0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BC1A6-51B3-4510-9FD4-FF6185C9A3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8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46030-F647-4DC7-8F3A-29C74274714D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2700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BC1A6-51B3-4510-9FD4-FF6185C9A38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316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BC1A6-51B3-4510-9FD4-FF6185C9A38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549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BC1A6-51B3-4510-9FD4-FF6185C9A38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494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BC1A6-51B3-4510-9FD4-FF6185C9A38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17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BC1A6-51B3-4510-9FD4-FF6185C9A38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102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BC1A6-51B3-4510-9FD4-FF6185C9A38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610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utoShape 43"/>
          <p:cNvSpPr>
            <a:spLocks noChangeArrowheads="1"/>
          </p:cNvSpPr>
          <p:nvPr/>
        </p:nvSpPr>
        <p:spPr bwMode="auto">
          <a:xfrm>
            <a:off x="0" y="0"/>
            <a:ext cx="11296078" cy="6856320"/>
          </a:xfrm>
          <a:prstGeom prst="roundRect">
            <a:avLst>
              <a:gd name="adj" fmla="val 856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94"/>
          </a:p>
        </p:txBody>
      </p:sp>
      <p:pic>
        <p:nvPicPr>
          <p:cNvPr id="17" name="Picture 33" descr="pattern4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81940" y="0"/>
            <a:ext cx="810062" cy="6859679"/>
          </a:xfrm>
          <a:prstGeom prst="rect">
            <a:avLst/>
          </a:prstGeom>
          <a:noFill/>
        </p:spPr>
      </p:pic>
      <p:pic>
        <p:nvPicPr>
          <p:cNvPr id="18" name="Picture 34" descr="pattern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81940" y="0"/>
            <a:ext cx="810062" cy="6859679"/>
          </a:xfrm>
          <a:prstGeom prst="rect">
            <a:avLst/>
          </a:prstGeom>
          <a:noFill/>
        </p:spPr>
      </p:pic>
      <p:sp>
        <p:nvSpPr>
          <p:cNvPr id="19" name="Line 36"/>
          <p:cNvSpPr>
            <a:spLocks noChangeShapeType="1"/>
          </p:cNvSpPr>
          <p:nvPr/>
        </p:nvSpPr>
        <p:spPr bwMode="white">
          <a:xfrm>
            <a:off x="11475263" y="6208294"/>
            <a:ext cx="619679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94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7765" y="2742911"/>
            <a:ext cx="8334187" cy="1469957"/>
          </a:xfrm>
        </p:spPr>
        <p:txBody>
          <a:bodyPr anchor="b" anchorCtr="0"/>
          <a:lstStyle>
            <a:lvl1pPr>
              <a:defRPr sz="3789"/>
            </a:lvl1pPr>
          </a:lstStyle>
          <a:p>
            <a:r>
              <a:rPr lang="ru-RU" noProof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87765" y="4512163"/>
            <a:ext cx="8334187" cy="1451015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81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2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3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4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5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6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68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49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0" hasCustomPrompt="1"/>
          </p:nvPr>
        </p:nvSpPr>
        <p:spPr>
          <a:xfrm>
            <a:off x="4152279" y="6023795"/>
            <a:ext cx="6852742" cy="723613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579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Subject / Author</a:t>
            </a:r>
          </a:p>
          <a:p>
            <a:pPr lvl="0"/>
            <a:r>
              <a:rPr lang="en-US" dirty="0" smtClean="0"/>
              <a:t>Date</a:t>
            </a:r>
          </a:p>
        </p:txBody>
      </p:sp>
      <p:pic>
        <p:nvPicPr>
          <p:cNvPr id="15" name="Picture 19" descr="Tekla_Potential_H_300dpi.jpg                                   001D04E3mikkonilsson                   BE148157: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901265" y="802724"/>
            <a:ext cx="4257711" cy="895466"/>
          </a:xfrm>
          <a:prstGeom prst="rect">
            <a:avLst/>
          </a:prstGeom>
          <a:noFill/>
        </p:spPr>
      </p:pic>
      <p:pic>
        <p:nvPicPr>
          <p:cNvPr id="21" name="Picture 20" descr="&#10;Potential.jpg                                                  001D04E3mikkonilsson                   BE148157: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5370717" y="858265"/>
            <a:ext cx="2336451" cy="70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95327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243" y="4800600"/>
            <a:ext cx="7318339" cy="566738"/>
          </a:xfrm>
        </p:spPr>
        <p:txBody>
          <a:bodyPr anchor="b"/>
          <a:lstStyle>
            <a:lvl1pPr algn="l">
              <a:defRPr sz="2105" b="1"/>
            </a:lvl1pPr>
          </a:lstStyle>
          <a:p>
            <a:r>
              <a:rPr lang="ru-RU" noProof="0" smtClean="0"/>
              <a:t>Образец заголовка</a:t>
            </a:r>
            <a:endParaRPr lang="en-US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7243" y="612775"/>
            <a:ext cx="7318339" cy="4114800"/>
          </a:xfrm>
        </p:spPr>
        <p:txBody>
          <a:bodyPr/>
          <a:lstStyle>
            <a:lvl1pPr marL="0" indent="0">
              <a:buNone/>
              <a:defRPr sz="3368"/>
            </a:lvl1pPr>
            <a:lvl2pPr marL="481157" indent="0">
              <a:buNone/>
              <a:defRPr sz="2947"/>
            </a:lvl2pPr>
            <a:lvl3pPr marL="962315" indent="0">
              <a:buNone/>
              <a:defRPr sz="2526"/>
            </a:lvl3pPr>
            <a:lvl4pPr marL="1443472" indent="0">
              <a:buNone/>
              <a:defRPr sz="2105"/>
            </a:lvl4pPr>
            <a:lvl5pPr marL="1924629" indent="0">
              <a:buNone/>
              <a:defRPr sz="2105"/>
            </a:lvl5pPr>
            <a:lvl6pPr marL="2405786" indent="0">
              <a:buNone/>
              <a:defRPr sz="2105"/>
            </a:lvl6pPr>
            <a:lvl7pPr marL="2886944" indent="0">
              <a:buNone/>
              <a:defRPr sz="2105"/>
            </a:lvl7pPr>
            <a:lvl8pPr marL="3368101" indent="0">
              <a:buNone/>
              <a:defRPr sz="2105"/>
            </a:lvl8pPr>
            <a:lvl9pPr marL="3849258" indent="0">
              <a:buNone/>
              <a:defRPr sz="2105"/>
            </a:lvl9pPr>
          </a:lstStyle>
          <a:p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7243" y="5367337"/>
            <a:ext cx="7318339" cy="806961"/>
          </a:xfrm>
        </p:spPr>
        <p:txBody>
          <a:bodyPr/>
          <a:lstStyle>
            <a:lvl1pPr marL="0" indent="0">
              <a:buNone/>
              <a:defRPr sz="1473"/>
            </a:lvl1pPr>
            <a:lvl2pPr marL="481157" indent="0">
              <a:buNone/>
              <a:defRPr sz="1263"/>
            </a:lvl2pPr>
            <a:lvl3pPr marL="962315" indent="0">
              <a:buNone/>
              <a:defRPr sz="1052"/>
            </a:lvl3pPr>
            <a:lvl4pPr marL="1443472" indent="0">
              <a:buNone/>
              <a:defRPr sz="947"/>
            </a:lvl4pPr>
            <a:lvl5pPr marL="1924629" indent="0">
              <a:buNone/>
              <a:defRPr sz="947"/>
            </a:lvl5pPr>
            <a:lvl6pPr marL="2405786" indent="0">
              <a:buNone/>
              <a:defRPr sz="947"/>
            </a:lvl6pPr>
            <a:lvl7pPr marL="2886944" indent="0">
              <a:buNone/>
              <a:defRPr sz="947"/>
            </a:lvl7pPr>
            <a:lvl8pPr marL="3368101" indent="0">
              <a:buNone/>
              <a:defRPr sz="947"/>
            </a:lvl8pPr>
            <a:lvl9pPr marL="3849258" indent="0">
              <a:buNone/>
              <a:defRPr sz="947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3DA2-CA06-45CE-9ABB-BBAB44590557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6BAB8-DFC3-452A-9B72-5179B3C83F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35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utoShape 43"/>
          <p:cNvSpPr>
            <a:spLocks noChangeArrowheads="1"/>
          </p:cNvSpPr>
          <p:nvPr/>
        </p:nvSpPr>
        <p:spPr bwMode="auto">
          <a:xfrm>
            <a:off x="0" y="0"/>
            <a:ext cx="11296078" cy="6856320"/>
          </a:xfrm>
          <a:prstGeom prst="roundRect">
            <a:avLst>
              <a:gd name="adj" fmla="val 856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94"/>
          </a:p>
        </p:txBody>
      </p:sp>
      <p:pic>
        <p:nvPicPr>
          <p:cNvPr id="17" name="Picture 33" descr="pattern4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81940" y="0"/>
            <a:ext cx="810062" cy="6859679"/>
          </a:xfrm>
          <a:prstGeom prst="rect">
            <a:avLst/>
          </a:prstGeom>
          <a:noFill/>
        </p:spPr>
      </p:pic>
      <p:pic>
        <p:nvPicPr>
          <p:cNvPr id="18" name="Picture 34" descr="pattern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81940" y="0"/>
            <a:ext cx="810062" cy="6859679"/>
          </a:xfrm>
          <a:prstGeom prst="rect">
            <a:avLst/>
          </a:prstGeom>
          <a:noFill/>
        </p:spPr>
      </p:pic>
      <p:sp>
        <p:nvSpPr>
          <p:cNvPr id="19" name="Line 36"/>
          <p:cNvSpPr>
            <a:spLocks noChangeShapeType="1"/>
          </p:cNvSpPr>
          <p:nvPr/>
        </p:nvSpPr>
        <p:spPr bwMode="white">
          <a:xfrm>
            <a:off x="11475263" y="6208294"/>
            <a:ext cx="619679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94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7765" y="2742911"/>
            <a:ext cx="8334187" cy="1469957"/>
          </a:xfrm>
        </p:spPr>
        <p:txBody>
          <a:bodyPr anchor="b" anchorCtr="0"/>
          <a:lstStyle>
            <a:lvl1pPr>
              <a:defRPr sz="3789"/>
            </a:lvl1pPr>
          </a:lstStyle>
          <a:p>
            <a:r>
              <a:rPr lang="en-US" noProof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87765" y="4512163"/>
            <a:ext cx="8334187" cy="1451015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81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2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3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4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5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6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68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49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0" hasCustomPrompt="1"/>
          </p:nvPr>
        </p:nvSpPr>
        <p:spPr>
          <a:xfrm>
            <a:off x="4152279" y="6023795"/>
            <a:ext cx="6852742" cy="723613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579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Subject / Author</a:t>
            </a:r>
          </a:p>
          <a:p>
            <a:pPr lvl="0"/>
            <a:r>
              <a:rPr lang="en-US" dirty="0" smtClean="0"/>
              <a:t>Date</a:t>
            </a:r>
          </a:p>
        </p:txBody>
      </p:sp>
      <p:pic>
        <p:nvPicPr>
          <p:cNvPr id="15" name="Picture 19" descr="Tekla_Potential_H_300dpi.jpg                                   001D04E3mikkonilsson                   BE148157: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901265" y="802724"/>
            <a:ext cx="4257711" cy="895466"/>
          </a:xfrm>
          <a:prstGeom prst="rect">
            <a:avLst/>
          </a:prstGeom>
          <a:noFill/>
        </p:spPr>
      </p:pic>
      <p:pic>
        <p:nvPicPr>
          <p:cNvPr id="21" name="Picture 20" descr="&#10;Potential.jpg                                                  001D04E3mikkonilsson                   BE148157: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5370717" y="858265"/>
            <a:ext cx="2336451" cy="70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1916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52"/>
              </a:spcBef>
              <a:defRPr/>
            </a:lvl1pPr>
            <a:lvl2pPr>
              <a:spcBef>
                <a:spcPts val="606"/>
              </a:spcBef>
              <a:defRPr/>
            </a:lvl2pPr>
            <a:lvl3pPr>
              <a:spcBef>
                <a:spcPts val="505"/>
              </a:spcBef>
              <a:defRPr/>
            </a:lvl3pPr>
            <a:lvl4pPr>
              <a:spcBef>
                <a:spcPts val="404"/>
              </a:spcBef>
              <a:defRPr/>
            </a:lvl4pPr>
            <a:lvl5pPr>
              <a:spcBef>
                <a:spcPts val="404"/>
              </a:spcBef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3DA2-CA06-45CE-9ABB-BBAB44590557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6BAB8-DFC3-452A-9B72-5179B3C83F0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29"/>
          <p:cNvSpPr>
            <a:spLocks noGrp="1"/>
          </p:cNvSpPr>
          <p:nvPr>
            <p:ph type="ftr" sz="quarter" idx="3"/>
          </p:nvPr>
        </p:nvSpPr>
        <p:spPr>
          <a:xfrm>
            <a:off x="4152279" y="6326881"/>
            <a:ext cx="6852742" cy="41674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052">
                <a:solidFill>
                  <a:schemeClr val="accent6"/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4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3DA2-CA06-45CE-9ABB-BBAB44590557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6BAB8-DFC3-452A-9B72-5179B3C83F00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Picture 5" descr="pattern"/>
          <p:cNvPicPr>
            <a:picLocks noChangeArrowheads="1"/>
          </p:cNvPicPr>
          <p:nvPr/>
        </p:nvPicPr>
        <p:blipFill>
          <a:blip r:embed="rId2" cstate="print"/>
          <a:srcRect l="11482"/>
          <a:stretch>
            <a:fillRect/>
          </a:stretch>
        </p:blipFill>
        <p:spPr bwMode="auto">
          <a:xfrm>
            <a:off x="8465" y="7614"/>
            <a:ext cx="11280147" cy="6841357"/>
          </a:xfrm>
          <a:prstGeom prst="rect">
            <a:avLst/>
          </a:prstGeom>
          <a:noFill/>
        </p:spPr>
      </p:pic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2327985" y="2727757"/>
            <a:ext cx="8511961" cy="3447581"/>
          </a:xfrm>
          <a:prstGeom prst="roundRect">
            <a:avLst>
              <a:gd name="adj" fmla="val 2139"/>
            </a:avLst>
          </a:prstGeom>
          <a:solidFill>
            <a:srgbClr val="E8E8E8"/>
          </a:soli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94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7765" y="2879299"/>
            <a:ext cx="7813565" cy="1307050"/>
          </a:xfrm>
        </p:spPr>
        <p:txBody>
          <a:bodyPr anchor="b" anchorCtr="0"/>
          <a:lstStyle>
            <a:lvl1pPr algn="l">
              <a:defRPr sz="3789" b="0" cap="none" baseline="0"/>
            </a:lvl1pPr>
          </a:lstStyle>
          <a:p>
            <a:r>
              <a:rPr lang="ru-RU" noProof="0" smtClean="0"/>
              <a:t>Образец заголовка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7765" y="4489434"/>
            <a:ext cx="7132100" cy="1443438"/>
          </a:xfrm>
        </p:spPr>
        <p:txBody>
          <a:bodyPr anchor="t" anchorCtr="0">
            <a:noAutofit/>
          </a:bodyPr>
          <a:lstStyle>
            <a:lvl1pPr marL="0" indent="0">
              <a:buNone/>
              <a:defRPr sz="2526">
                <a:solidFill>
                  <a:schemeClr val="tx1"/>
                </a:solidFill>
              </a:defRPr>
            </a:lvl1pPr>
            <a:lvl2pPr marL="481157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2pPr>
            <a:lvl3pPr marL="962315" indent="0">
              <a:buNone/>
              <a:defRPr sz="1684">
                <a:solidFill>
                  <a:schemeClr val="tx1">
                    <a:tint val="75000"/>
                  </a:schemeClr>
                </a:solidFill>
              </a:defRPr>
            </a:lvl3pPr>
            <a:lvl4pPr marL="1443472" indent="0">
              <a:buNone/>
              <a:defRPr sz="1473">
                <a:solidFill>
                  <a:schemeClr val="tx1">
                    <a:tint val="75000"/>
                  </a:schemeClr>
                </a:solidFill>
              </a:defRPr>
            </a:lvl4pPr>
            <a:lvl5pPr marL="1924629" indent="0">
              <a:buNone/>
              <a:defRPr sz="1473">
                <a:solidFill>
                  <a:schemeClr val="tx1">
                    <a:tint val="75000"/>
                  </a:schemeClr>
                </a:solidFill>
              </a:defRPr>
            </a:lvl5pPr>
            <a:lvl6pPr marL="2405786" indent="0">
              <a:buNone/>
              <a:defRPr sz="1473">
                <a:solidFill>
                  <a:schemeClr val="tx1">
                    <a:tint val="75000"/>
                  </a:schemeClr>
                </a:solidFill>
              </a:defRPr>
            </a:lvl6pPr>
            <a:lvl7pPr marL="2886944" indent="0">
              <a:buNone/>
              <a:defRPr sz="1473">
                <a:solidFill>
                  <a:schemeClr val="tx1">
                    <a:tint val="75000"/>
                  </a:schemeClr>
                </a:solidFill>
              </a:defRPr>
            </a:lvl7pPr>
            <a:lvl8pPr marL="3368101" indent="0">
              <a:buNone/>
              <a:defRPr sz="1473">
                <a:solidFill>
                  <a:schemeClr val="tx1">
                    <a:tint val="75000"/>
                  </a:schemeClr>
                </a:solidFill>
              </a:defRPr>
            </a:lvl8pPr>
            <a:lvl9pPr marL="3849258" indent="0">
              <a:buNone/>
              <a:defRPr sz="14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pic>
        <p:nvPicPr>
          <p:cNvPr id="13" name="Picture 7" descr="Tekla_arr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34327" y="5372796"/>
            <a:ext cx="421830" cy="429356"/>
          </a:xfrm>
          <a:prstGeom prst="rect">
            <a:avLst/>
          </a:prstGeom>
          <a:noFill/>
        </p:spPr>
      </p:pic>
      <p:sp>
        <p:nvSpPr>
          <p:cNvPr id="10" name="Footer Placeholder 29"/>
          <p:cNvSpPr>
            <a:spLocks noGrp="1"/>
          </p:cNvSpPr>
          <p:nvPr>
            <p:ph type="ftr" sz="quarter" idx="3"/>
          </p:nvPr>
        </p:nvSpPr>
        <p:spPr>
          <a:xfrm>
            <a:off x="4152279" y="6326881"/>
            <a:ext cx="6852742" cy="41674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052">
                <a:solidFill>
                  <a:schemeClr val="accent6"/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71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1886" y="1371455"/>
            <a:ext cx="4740625" cy="4875864"/>
          </a:xfrm>
        </p:spPr>
        <p:txBody>
          <a:bodyPr/>
          <a:lstStyle>
            <a:lvl1pPr>
              <a:defRPr sz="2526"/>
            </a:lvl1pPr>
            <a:lvl2pPr>
              <a:defRPr sz="2105"/>
            </a:lvl2pPr>
            <a:lvl3pPr>
              <a:defRPr sz="1894"/>
            </a:lvl3pPr>
            <a:lvl4pPr>
              <a:defRPr sz="1894"/>
            </a:lvl4pPr>
            <a:lvl5pPr>
              <a:defRPr sz="1894"/>
            </a:lvl5pPr>
            <a:lvl6pPr>
              <a:defRPr sz="1894"/>
            </a:lvl6pPr>
            <a:lvl7pPr>
              <a:defRPr sz="1894"/>
            </a:lvl7pPr>
            <a:lvl8pPr>
              <a:defRPr sz="1894"/>
            </a:lvl8pPr>
            <a:lvl9pPr>
              <a:defRPr sz="1894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en-US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0027" y="1371455"/>
            <a:ext cx="4740625" cy="4875864"/>
          </a:xfrm>
        </p:spPr>
        <p:txBody>
          <a:bodyPr/>
          <a:lstStyle>
            <a:lvl1pPr>
              <a:defRPr sz="2526"/>
            </a:lvl1pPr>
            <a:lvl2pPr>
              <a:defRPr sz="2105"/>
            </a:lvl2pPr>
            <a:lvl3pPr>
              <a:defRPr sz="1894"/>
            </a:lvl3pPr>
            <a:lvl4pPr>
              <a:defRPr sz="1894"/>
            </a:lvl4pPr>
            <a:lvl5pPr>
              <a:defRPr sz="1894"/>
            </a:lvl5pPr>
            <a:lvl6pPr>
              <a:defRPr sz="1894"/>
            </a:lvl6pPr>
            <a:lvl7pPr>
              <a:defRPr sz="1894"/>
            </a:lvl7pPr>
            <a:lvl8pPr>
              <a:defRPr sz="1894"/>
            </a:lvl8pPr>
            <a:lvl9pPr>
              <a:defRPr sz="1894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3DA2-CA06-45CE-9ABB-BBAB44590557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6BAB8-DFC3-452A-9B72-5179B3C83F0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Footer Placeholder 29"/>
          <p:cNvSpPr>
            <a:spLocks noGrp="1"/>
          </p:cNvSpPr>
          <p:nvPr>
            <p:ph type="ftr" sz="quarter" idx="3"/>
          </p:nvPr>
        </p:nvSpPr>
        <p:spPr>
          <a:xfrm>
            <a:off x="4152279" y="6326881"/>
            <a:ext cx="6852742" cy="41674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052">
                <a:solidFill>
                  <a:schemeClr val="accent6"/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04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886" y="1371456"/>
            <a:ext cx="4740625" cy="85467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526" b="1"/>
            </a:lvl1pPr>
            <a:lvl2pPr marL="481157" indent="0">
              <a:buNone/>
              <a:defRPr sz="2105" b="1"/>
            </a:lvl2pPr>
            <a:lvl3pPr marL="962315" indent="0">
              <a:buNone/>
              <a:defRPr sz="1894" b="1"/>
            </a:lvl3pPr>
            <a:lvl4pPr marL="1443472" indent="0">
              <a:buNone/>
              <a:defRPr sz="1684" b="1"/>
            </a:lvl4pPr>
            <a:lvl5pPr marL="1924629" indent="0">
              <a:buNone/>
              <a:defRPr sz="1684" b="1"/>
            </a:lvl5pPr>
            <a:lvl6pPr marL="2405786" indent="0">
              <a:buNone/>
              <a:defRPr sz="1684" b="1"/>
            </a:lvl6pPr>
            <a:lvl7pPr marL="2886944" indent="0">
              <a:buNone/>
              <a:defRPr sz="1684" b="1"/>
            </a:lvl7pPr>
            <a:lvl8pPr marL="3368101" indent="0">
              <a:buNone/>
              <a:defRPr sz="1684" b="1"/>
            </a:lvl8pPr>
            <a:lvl9pPr marL="3849258" indent="0">
              <a:buNone/>
              <a:defRPr sz="1684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1886" y="2226128"/>
            <a:ext cx="4740625" cy="4019652"/>
          </a:xfrm>
        </p:spPr>
        <p:txBody>
          <a:bodyPr/>
          <a:lstStyle>
            <a:lvl1pPr>
              <a:defRPr sz="2315"/>
            </a:lvl1pPr>
            <a:lvl2pPr>
              <a:defRPr sz="2105"/>
            </a:lvl2pPr>
            <a:lvl3pPr>
              <a:defRPr sz="1894"/>
            </a:lvl3pPr>
            <a:lvl4pPr>
              <a:defRPr sz="1894"/>
            </a:lvl4pPr>
            <a:lvl5pPr>
              <a:defRPr sz="1894"/>
            </a:lvl5pPr>
            <a:lvl6pPr>
              <a:defRPr sz="1684"/>
            </a:lvl6pPr>
            <a:lvl7pPr>
              <a:defRPr sz="1684"/>
            </a:lvl7pPr>
            <a:lvl8pPr>
              <a:defRPr sz="1684"/>
            </a:lvl8pPr>
            <a:lvl9pPr>
              <a:defRPr sz="1684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en-US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60027" y="1371455"/>
            <a:ext cx="4740625" cy="8562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526" b="1"/>
            </a:lvl1pPr>
            <a:lvl2pPr marL="481157" indent="0">
              <a:buNone/>
              <a:defRPr sz="2105" b="1"/>
            </a:lvl2pPr>
            <a:lvl3pPr marL="962315" indent="0">
              <a:buNone/>
              <a:defRPr sz="1894" b="1"/>
            </a:lvl3pPr>
            <a:lvl4pPr marL="1443472" indent="0">
              <a:buNone/>
              <a:defRPr sz="1684" b="1"/>
            </a:lvl4pPr>
            <a:lvl5pPr marL="1924629" indent="0">
              <a:buNone/>
              <a:defRPr sz="1684" b="1"/>
            </a:lvl5pPr>
            <a:lvl6pPr marL="2405786" indent="0">
              <a:buNone/>
              <a:defRPr sz="1684" b="1"/>
            </a:lvl6pPr>
            <a:lvl7pPr marL="2886944" indent="0">
              <a:buNone/>
              <a:defRPr sz="1684" b="1"/>
            </a:lvl7pPr>
            <a:lvl8pPr marL="3368101" indent="0">
              <a:buNone/>
              <a:defRPr sz="1684" b="1"/>
            </a:lvl8pPr>
            <a:lvl9pPr marL="3849258" indent="0">
              <a:buNone/>
              <a:defRPr sz="1684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60027" y="2226127"/>
            <a:ext cx="4740625" cy="4019652"/>
          </a:xfrm>
        </p:spPr>
        <p:txBody>
          <a:bodyPr/>
          <a:lstStyle>
            <a:lvl1pPr>
              <a:defRPr sz="2315"/>
            </a:lvl1pPr>
            <a:lvl2pPr>
              <a:defRPr sz="2105"/>
            </a:lvl2pPr>
            <a:lvl3pPr>
              <a:defRPr sz="1894"/>
            </a:lvl3pPr>
            <a:lvl4pPr>
              <a:defRPr sz="1894"/>
            </a:lvl4pPr>
            <a:lvl5pPr>
              <a:defRPr sz="1894"/>
            </a:lvl5pPr>
            <a:lvl6pPr>
              <a:defRPr sz="1684"/>
            </a:lvl6pPr>
            <a:lvl7pPr>
              <a:defRPr sz="1684"/>
            </a:lvl7pPr>
            <a:lvl8pPr>
              <a:defRPr sz="1684"/>
            </a:lvl8pPr>
            <a:lvl9pPr>
              <a:defRPr sz="1684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en-US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1385965" y="5695431"/>
            <a:ext cx="804213" cy="456592"/>
          </a:xfrm>
        </p:spPr>
        <p:txBody>
          <a:bodyPr/>
          <a:lstStyle/>
          <a:p>
            <a:fld id="{49963DA2-CA06-45CE-9ABB-BBAB44590557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385965" y="6316711"/>
            <a:ext cx="804213" cy="435600"/>
          </a:xfrm>
        </p:spPr>
        <p:txBody>
          <a:bodyPr/>
          <a:lstStyle/>
          <a:p>
            <a:fld id="{EFB6BAB8-DFC3-452A-9B72-5179B3C83F0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29"/>
          <p:cNvSpPr>
            <a:spLocks noGrp="1"/>
          </p:cNvSpPr>
          <p:nvPr>
            <p:ph type="ftr" sz="quarter" idx="13"/>
          </p:nvPr>
        </p:nvSpPr>
        <p:spPr>
          <a:xfrm>
            <a:off x="4152279" y="6326881"/>
            <a:ext cx="6852742" cy="41674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052">
                <a:solidFill>
                  <a:schemeClr val="accent6"/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07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09" y="609956"/>
            <a:ext cx="10526726" cy="5561592"/>
          </a:xfrm>
        </p:spPr>
        <p:txBody>
          <a:bodyPr/>
          <a:lstStyle>
            <a:lvl1pPr>
              <a:spcBef>
                <a:spcPts val="1052"/>
              </a:spcBef>
              <a:defRPr/>
            </a:lvl1pPr>
            <a:lvl2pPr>
              <a:spcBef>
                <a:spcPts val="606"/>
              </a:spcBef>
              <a:defRPr/>
            </a:lvl2pPr>
            <a:lvl3pPr>
              <a:spcBef>
                <a:spcPts val="505"/>
              </a:spcBef>
              <a:defRPr/>
            </a:lvl3pPr>
            <a:lvl4pPr>
              <a:spcBef>
                <a:spcPts val="404"/>
              </a:spcBef>
              <a:defRPr/>
            </a:lvl4pPr>
            <a:lvl5pPr>
              <a:spcBef>
                <a:spcPts val="404"/>
              </a:spcBef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3DA2-CA06-45CE-9ABB-BBAB44590557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6BAB8-DFC3-452A-9B72-5179B3C83F0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29"/>
          <p:cNvSpPr>
            <a:spLocks noGrp="1"/>
          </p:cNvSpPr>
          <p:nvPr>
            <p:ph type="ftr" sz="quarter" idx="3"/>
          </p:nvPr>
        </p:nvSpPr>
        <p:spPr>
          <a:xfrm>
            <a:off x="4152279" y="6326881"/>
            <a:ext cx="6852742" cy="41674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052">
                <a:solidFill>
                  <a:schemeClr val="accent6"/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17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3DA2-CA06-45CE-9ABB-BBAB44590557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6BAB8-DFC3-452A-9B72-5179B3C83F0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Footer Placeholder 29"/>
          <p:cNvSpPr>
            <a:spLocks noGrp="1"/>
          </p:cNvSpPr>
          <p:nvPr>
            <p:ph type="ftr" sz="quarter" idx="3"/>
          </p:nvPr>
        </p:nvSpPr>
        <p:spPr>
          <a:xfrm>
            <a:off x="4152279" y="6326881"/>
            <a:ext cx="6852742" cy="41674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052">
                <a:solidFill>
                  <a:schemeClr val="accent6"/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26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3DA2-CA06-45CE-9ABB-BBAB44590557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6BAB8-DFC3-452A-9B72-5179B3C83F0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29"/>
          <p:cNvSpPr>
            <a:spLocks noGrp="1"/>
          </p:cNvSpPr>
          <p:nvPr>
            <p:ph type="ftr" sz="quarter" idx="3"/>
          </p:nvPr>
        </p:nvSpPr>
        <p:spPr>
          <a:xfrm>
            <a:off x="4152279" y="6326881"/>
            <a:ext cx="6852742" cy="41674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052">
                <a:solidFill>
                  <a:schemeClr val="accent6"/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70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1"/>
            <a:ext cx="4011085" cy="1162050"/>
          </a:xfrm>
        </p:spPr>
        <p:txBody>
          <a:bodyPr anchor="b"/>
          <a:lstStyle>
            <a:lvl1pPr algn="l">
              <a:defRPr sz="2105" b="1"/>
            </a:lvl1pPr>
          </a:lstStyle>
          <a:p>
            <a:r>
              <a:rPr lang="ru-RU" noProof="0" smtClean="0"/>
              <a:t>Образец заголовка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378680" cy="5800270"/>
          </a:xfrm>
        </p:spPr>
        <p:txBody>
          <a:bodyPr/>
          <a:lstStyle>
            <a:lvl1pPr>
              <a:defRPr sz="2526"/>
            </a:lvl1pPr>
            <a:lvl2pPr>
              <a:defRPr sz="2105"/>
            </a:lvl2pPr>
            <a:lvl3pPr>
              <a:defRPr sz="1894"/>
            </a:lvl3pPr>
            <a:lvl4pPr>
              <a:defRPr sz="1894"/>
            </a:lvl4pPr>
            <a:lvl5pPr>
              <a:defRPr sz="1894"/>
            </a:lvl5pPr>
            <a:lvl6pPr>
              <a:defRPr sz="2105"/>
            </a:lvl6pPr>
            <a:lvl7pPr>
              <a:defRPr sz="2105"/>
            </a:lvl7pPr>
            <a:lvl8pPr>
              <a:defRPr sz="2105"/>
            </a:lvl8pPr>
            <a:lvl9pPr>
              <a:defRPr sz="2105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5" cy="4691063"/>
          </a:xfrm>
        </p:spPr>
        <p:txBody>
          <a:bodyPr/>
          <a:lstStyle>
            <a:lvl1pPr marL="0" indent="0">
              <a:buNone/>
              <a:defRPr sz="1473"/>
            </a:lvl1pPr>
            <a:lvl2pPr marL="481157" indent="0">
              <a:buNone/>
              <a:defRPr sz="1263"/>
            </a:lvl2pPr>
            <a:lvl3pPr marL="962315" indent="0">
              <a:buNone/>
              <a:defRPr sz="1052"/>
            </a:lvl3pPr>
            <a:lvl4pPr marL="1443472" indent="0">
              <a:buNone/>
              <a:defRPr sz="947"/>
            </a:lvl4pPr>
            <a:lvl5pPr marL="1924629" indent="0">
              <a:buNone/>
              <a:defRPr sz="947"/>
            </a:lvl5pPr>
            <a:lvl6pPr marL="2405786" indent="0">
              <a:buNone/>
              <a:defRPr sz="947"/>
            </a:lvl6pPr>
            <a:lvl7pPr marL="2886944" indent="0">
              <a:buNone/>
              <a:defRPr sz="947"/>
            </a:lvl7pPr>
            <a:lvl8pPr marL="3368101" indent="0">
              <a:buNone/>
              <a:defRPr sz="947"/>
            </a:lvl8pPr>
            <a:lvl9pPr marL="3849258" indent="0">
              <a:buNone/>
              <a:defRPr sz="947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3DA2-CA06-45CE-9ABB-BBAB44590557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6BAB8-DFC3-452A-9B72-5179B3C83F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54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6" descr="pattern4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381942" y="1"/>
            <a:ext cx="810062" cy="6859679"/>
          </a:xfrm>
          <a:prstGeom prst="rect">
            <a:avLst/>
          </a:prstGeom>
          <a:noFill/>
        </p:spPr>
      </p:pic>
      <p:sp>
        <p:nvSpPr>
          <p:cNvPr id="18" name="AutoShape 15"/>
          <p:cNvSpPr>
            <a:spLocks noChangeArrowheads="1"/>
          </p:cNvSpPr>
          <p:nvPr/>
        </p:nvSpPr>
        <p:spPr bwMode="auto">
          <a:xfrm>
            <a:off x="0" y="0"/>
            <a:ext cx="11296078" cy="6856320"/>
          </a:xfrm>
          <a:prstGeom prst="roundRect">
            <a:avLst>
              <a:gd name="adj" fmla="val 856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94" noProof="0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white">
          <a:xfrm>
            <a:off x="11475263" y="6204937"/>
            <a:ext cx="619679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94" noProof="0"/>
          </a:p>
        </p:txBody>
      </p:sp>
      <p:pic>
        <p:nvPicPr>
          <p:cNvPr id="11" name="Picture 26" descr="Brandmark_PPT_sivupalkki.png                                   001C1AF3mikkonilsson                   BE148157: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6200000">
            <a:off x="10509041" y="1369113"/>
            <a:ext cx="2462531" cy="365835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7924" y="258883"/>
            <a:ext cx="10501330" cy="102791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noProof="0" smtClean="0"/>
              <a:t>Образец заголовка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886" y="1370557"/>
            <a:ext cx="9739444" cy="4876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87579" y="5695431"/>
            <a:ext cx="804426" cy="456592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52">
                <a:solidFill>
                  <a:schemeClr val="bg1"/>
                </a:solidFill>
              </a:defRPr>
            </a:lvl1pPr>
          </a:lstStyle>
          <a:p>
            <a:fld id="{49963DA2-CA06-45CE-9ABB-BBAB44590557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87579" y="6316711"/>
            <a:ext cx="804426" cy="435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2631">
                <a:solidFill>
                  <a:schemeClr val="bg1"/>
                </a:solidFill>
              </a:defRPr>
            </a:lvl1pPr>
          </a:lstStyle>
          <a:p>
            <a:fld id="{EFB6BAB8-DFC3-452A-9B72-5179B3C83F00}" type="slidenum">
              <a:rPr lang="ru-RU" smtClean="0"/>
              <a:t>‹#›</a:t>
            </a:fld>
            <a:endParaRPr lang="ru-RU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3"/>
          </p:nvPr>
        </p:nvSpPr>
        <p:spPr>
          <a:xfrm>
            <a:off x="4152279" y="6326881"/>
            <a:ext cx="6852742" cy="41674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lnSpc>
                <a:spcPct val="130000"/>
              </a:lnSpc>
              <a:defRPr sz="1052">
                <a:solidFill>
                  <a:schemeClr val="accent6"/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8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9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62315" rtl="0" eaLnBrk="1" latinLnBrk="0" hangingPunct="1">
        <a:spcBef>
          <a:spcPct val="0"/>
        </a:spcBef>
        <a:buNone/>
        <a:defRPr sz="3368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868" indent="-360868" algn="l" defTabSz="962315" rtl="0" eaLnBrk="1" latinLnBrk="0" hangingPunct="1">
        <a:spcBef>
          <a:spcPts val="1052"/>
        </a:spcBef>
        <a:buFontTx/>
        <a:buBlip>
          <a:blip r:embed="rId15"/>
        </a:buBlip>
        <a:defRPr sz="2526" kern="1200">
          <a:solidFill>
            <a:schemeClr val="tx1"/>
          </a:solidFill>
          <a:latin typeface="+mn-lt"/>
          <a:ea typeface="+mn-ea"/>
          <a:cs typeface="+mn-cs"/>
        </a:defRPr>
      </a:lvl1pPr>
      <a:lvl2pPr marL="781881" indent="-300723" algn="l" defTabSz="962315" rtl="0" eaLnBrk="1" latinLnBrk="0" hangingPunct="1">
        <a:spcBef>
          <a:spcPts val="606"/>
        </a:spcBef>
        <a:buFont typeface="Arial" pitchFamily="34" charset="0"/>
        <a:buChar char="–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202893" indent="-240579" algn="l" defTabSz="962315" rtl="0" eaLnBrk="1" latinLnBrk="0" hangingPunct="1">
        <a:spcBef>
          <a:spcPts val="505"/>
        </a:spcBef>
        <a:buFont typeface="Arial" pitchFamily="34" charset="0"/>
        <a:buChar char="–"/>
        <a:defRPr sz="1894" kern="1200">
          <a:solidFill>
            <a:schemeClr val="tx1"/>
          </a:solidFill>
          <a:latin typeface="+mn-lt"/>
          <a:ea typeface="+mn-ea"/>
          <a:cs typeface="+mn-cs"/>
        </a:defRPr>
      </a:lvl3pPr>
      <a:lvl4pPr marL="1644270" indent="-240579" algn="l" defTabSz="962315" rtl="0" eaLnBrk="1" latinLnBrk="0" hangingPunct="1">
        <a:spcBef>
          <a:spcPts val="404"/>
        </a:spcBef>
        <a:buFont typeface="Arial" pitchFamily="34" charset="0"/>
        <a:buChar char="–"/>
        <a:defRPr sz="1894" kern="1200">
          <a:solidFill>
            <a:schemeClr val="tx1"/>
          </a:solidFill>
          <a:latin typeface="+mn-lt"/>
          <a:ea typeface="+mn-ea"/>
          <a:cs typeface="+mn-cs"/>
        </a:defRPr>
      </a:lvl4pPr>
      <a:lvl5pPr marL="2083752" indent="-240579" algn="l" defTabSz="962315" rtl="0" eaLnBrk="1" latinLnBrk="0" hangingPunct="1">
        <a:spcBef>
          <a:spcPts val="404"/>
        </a:spcBef>
        <a:buFont typeface="Arial" pitchFamily="34" charset="0"/>
        <a:buChar char="–"/>
        <a:defRPr sz="1894" kern="1200">
          <a:solidFill>
            <a:schemeClr val="tx1"/>
          </a:solidFill>
          <a:latin typeface="+mn-lt"/>
          <a:ea typeface="+mn-ea"/>
          <a:cs typeface="+mn-cs"/>
        </a:defRPr>
      </a:lvl5pPr>
      <a:lvl6pPr marL="2646365" indent="-240579" algn="l" defTabSz="962315" rtl="0" eaLnBrk="1" latinLnBrk="0" hangingPunct="1">
        <a:spcBef>
          <a:spcPct val="20000"/>
        </a:spcBef>
        <a:buFont typeface="Arial" pitchFamily="34" charset="0"/>
        <a:buChar char="–"/>
        <a:defRPr sz="1894" kern="1200">
          <a:solidFill>
            <a:schemeClr val="tx1"/>
          </a:solidFill>
          <a:latin typeface="+mn-lt"/>
          <a:ea typeface="+mn-ea"/>
          <a:cs typeface="+mn-cs"/>
        </a:defRPr>
      </a:lvl6pPr>
      <a:lvl7pPr marL="3127522" indent="-240579" algn="l" defTabSz="962315" rtl="0" eaLnBrk="1" latinLnBrk="0" hangingPunct="1">
        <a:spcBef>
          <a:spcPct val="20000"/>
        </a:spcBef>
        <a:buFont typeface="Arial" pitchFamily="34" charset="0"/>
        <a:buChar char="–"/>
        <a:defRPr sz="1894" kern="1200">
          <a:solidFill>
            <a:schemeClr val="tx1"/>
          </a:solidFill>
          <a:latin typeface="+mn-lt"/>
          <a:ea typeface="+mn-ea"/>
          <a:cs typeface="+mn-cs"/>
        </a:defRPr>
      </a:lvl7pPr>
      <a:lvl8pPr marL="3608680" indent="-240579" algn="l" defTabSz="962315" rtl="0" eaLnBrk="1" latinLnBrk="0" hangingPunct="1">
        <a:spcBef>
          <a:spcPct val="20000"/>
        </a:spcBef>
        <a:buFont typeface="Arial" pitchFamily="34" charset="0"/>
        <a:buChar char="–"/>
        <a:defRPr sz="1894" kern="1200">
          <a:solidFill>
            <a:schemeClr val="tx1"/>
          </a:solidFill>
          <a:latin typeface="+mn-lt"/>
          <a:ea typeface="+mn-ea"/>
          <a:cs typeface="+mn-cs"/>
        </a:defRPr>
      </a:lvl8pPr>
      <a:lvl9pPr marL="4089837" indent="-240579" algn="l" defTabSz="962315" rtl="0" eaLnBrk="1" latinLnBrk="0" hangingPunct="1">
        <a:spcBef>
          <a:spcPct val="20000"/>
        </a:spcBef>
        <a:buFont typeface="Arial" pitchFamily="34" charset="0"/>
        <a:buChar char="–"/>
        <a:defRPr sz="1894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62315" rtl="0" eaLnBrk="1" latinLnBrk="0" hangingPunct="1">
        <a:defRPr sz="1894" kern="1200">
          <a:solidFill>
            <a:schemeClr val="tx1"/>
          </a:solidFill>
          <a:latin typeface="+mn-lt"/>
          <a:ea typeface="+mn-ea"/>
          <a:cs typeface="+mn-cs"/>
        </a:defRPr>
      </a:lvl1pPr>
      <a:lvl2pPr marL="481157" algn="l" defTabSz="962315" rtl="0" eaLnBrk="1" latinLnBrk="0" hangingPunct="1">
        <a:defRPr sz="1894" kern="1200">
          <a:solidFill>
            <a:schemeClr val="tx1"/>
          </a:solidFill>
          <a:latin typeface="+mn-lt"/>
          <a:ea typeface="+mn-ea"/>
          <a:cs typeface="+mn-cs"/>
        </a:defRPr>
      </a:lvl2pPr>
      <a:lvl3pPr marL="962315" algn="l" defTabSz="962315" rtl="0" eaLnBrk="1" latinLnBrk="0" hangingPunct="1">
        <a:defRPr sz="1894" kern="1200">
          <a:solidFill>
            <a:schemeClr val="tx1"/>
          </a:solidFill>
          <a:latin typeface="+mn-lt"/>
          <a:ea typeface="+mn-ea"/>
          <a:cs typeface="+mn-cs"/>
        </a:defRPr>
      </a:lvl3pPr>
      <a:lvl4pPr marL="1443472" algn="l" defTabSz="962315" rtl="0" eaLnBrk="1" latinLnBrk="0" hangingPunct="1">
        <a:defRPr sz="1894" kern="1200">
          <a:solidFill>
            <a:schemeClr val="tx1"/>
          </a:solidFill>
          <a:latin typeface="+mn-lt"/>
          <a:ea typeface="+mn-ea"/>
          <a:cs typeface="+mn-cs"/>
        </a:defRPr>
      </a:lvl4pPr>
      <a:lvl5pPr marL="1924629" algn="l" defTabSz="962315" rtl="0" eaLnBrk="1" latinLnBrk="0" hangingPunct="1">
        <a:defRPr sz="1894" kern="1200">
          <a:solidFill>
            <a:schemeClr val="tx1"/>
          </a:solidFill>
          <a:latin typeface="+mn-lt"/>
          <a:ea typeface="+mn-ea"/>
          <a:cs typeface="+mn-cs"/>
        </a:defRPr>
      </a:lvl5pPr>
      <a:lvl6pPr marL="2405786" algn="l" defTabSz="962315" rtl="0" eaLnBrk="1" latinLnBrk="0" hangingPunct="1">
        <a:defRPr sz="1894" kern="1200">
          <a:solidFill>
            <a:schemeClr val="tx1"/>
          </a:solidFill>
          <a:latin typeface="+mn-lt"/>
          <a:ea typeface="+mn-ea"/>
          <a:cs typeface="+mn-cs"/>
        </a:defRPr>
      </a:lvl6pPr>
      <a:lvl7pPr marL="2886944" algn="l" defTabSz="962315" rtl="0" eaLnBrk="1" latinLnBrk="0" hangingPunct="1">
        <a:defRPr sz="1894" kern="1200">
          <a:solidFill>
            <a:schemeClr val="tx1"/>
          </a:solidFill>
          <a:latin typeface="+mn-lt"/>
          <a:ea typeface="+mn-ea"/>
          <a:cs typeface="+mn-cs"/>
        </a:defRPr>
      </a:lvl7pPr>
      <a:lvl8pPr marL="3368101" algn="l" defTabSz="962315" rtl="0" eaLnBrk="1" latinLnBrk="0" hangingPunct="1">
        <a:defRPr sz="1894" kern="1200">
          <a:solidFill>
            <a:schemeClr val="tx1"/>
          </a:solidFill>
          <a:latin typeface="+mn-lt"/>
          <a:ea typeface="+mn-ea"/>
          <a:cs typeface="+mn-cs"/>
        </a:defRPr>
      </a:lvl8pPr>
      <a:lvl9pPr marL="3849258" algn="l" defTabSz="962315" rtl="0" eaLnBrk="1" latinLnBrk="0" hangingPunct="1">
        <a:defRPr sz="18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2366283" y="2780928"/>
            <a:ext cx="7459433" cy="1468497"/>
          </a:xfrm>
        </p:spPr>
        <p:txBody>
          <a:bodyPr/>
          <a:lstStyle/>
          <a:p>
            <a:pPr algn="ctr"/>
            <a:r>
              <a:rPr lang="ru-RU" sz="252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ТЕХНОЛОГИИ ДВУСТОРОННЕЙ СВЯЗИ МЕЖДУ ПРОГРАММНЫМИ КОМПЛЕКСАМИ </a:t>
            </a:r>
            <a:r>
              <a:rPr lang="en-US" sz="252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SCAD OFFICE – TEKLA STRUCTURES. </a:t>
            </a:r>
            <a:r>
              <a:rPr lang="ru-RU" sz="252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НАСТРОЙКА ПОД КОНКРЕТНОГО ПОЛЬЗОВАТЕЛЯ</a:t>
            </a:r>
            <a:endParaRPr lang="ru-RU" sz="168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7608168" y="5670759"/>
            <a:ext cx="3599214" cy="1176226"/>
          </a:xfrm>
          <a:prstGeom prst="rect">
            <a:avLst/>
          </a:prstGeom>
        </p:spPr>
        <p:txBody>
          <a:bodyPr vert="horz" lIns="96229" tIns="48115" rIns="96229" bIns="48115" rtlCol="0">
            <a:normAutofit fontScale="55000" lnSpcReduction="20000"/>
          </a:bodyPr>
          <a:lstStyle>
            <a:lvl1pPr marL="0" indent="0" algn="l" defTabSz="914400" rtl="0" eaLnBrk="1" latinLnBrk="0" hangingPunct="1"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576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48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84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84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52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Кукушкин Игорь Сергеевич</a:t>
            </a:r>
            <a:endParaRPr lang="en-US" sz="2526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2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Аспирант ФГБОУ ВПО ИВГПУ, ассистен</a:t>
            </a:r>
            <a:r>
              <a:rPr lang="ru-RU" sz="252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 каф. «СК», специалист по САПР в строительстве ЗАО «</a:t>
            </a:r>
            <a:r>
              <a:rPr lang="ru-RU" sz="2526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СиСофт</a:t>
            </a:r>
            <a:r>
              <a:rPr lang="ru-RU" sz="252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Иваново»</a:t>
            </a:r>
            <a:endParaRPr lang="ru-RU" sz="252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52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51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364" y="332656"/>
            <a:ext cx="10501330" cy="1027917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BIM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7888" y="1520789"/>
            <a:ext cx="6072378" cy="2016224"/>
          </a:xfrm>
        </p:spPr>
        <p:txBody>
          <a:bodyPr>
            <a:normAutofit/>
          </a:bodyPr>
          <a:lstStyle/>
          <a:p>
            <a:pPr marL="68580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BIM ≠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НОВОЕ ПО (Замена одного ПО на другой не дает результат)</a:t>
            </a:r>
          </a:p>
          <a:p>
            <a:pPr marL="68580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BIM ≠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КРАСИВАЯ КАРТИНКА </a:t>
            </a:r>
          </a:p>
          <a:p>
            <a:pPr marL="228600" indent="0" algn="just">
              <a:lnSpc>
                <a:spcPct val="150000"/>
              </a:lnSpc>
              <a:buNone/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1268278" y="5695757"/>
            <a:ext cx="966862" cy="389733"/>
          </a:xfrm>
        </p:spPr>
        <p:txBody>
          <a:bodyPr/>
          <a:lstStyle/>
          <a:p>
            <a:r>
              <a:rPr lang="fi-FI" dirty="0" smtClean="0"/>
              <a:t>2</a:t>
            </a:r>
            <a:r>
              <a:rPr lang="ru-RU" dirty="0" smtClean="0"/>
              <a:t>2</a:t>
            </a:r>
            <a:r>
              <a:rPr lang="fi-FI" dirty="0" smtClean="0"/>
              <a:t>.0</a:t>
            </a:r>
            <a:r>
              <a:rPr lang="ru-RU" dirty="0"/>
              <a:t>4</a:t>
            </a:r>
            <a:r>
              <a:rPr lang="fi-FI" dirty="0"/>
              <a:t>.2014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388049" y="6286117"/>
            <a:ext cx="684181" cy="413921"/>
          </a:xfrm>
        </p:spPr>
        <p:txBody>
          <a:bodyPr/>
          <a:lstStyle/>
          <a:p>
            <a:r>
              <a:rPr lang="ru-RU" noProof="0" dirty="0" smtClean="0"/>
              <a:t>2</a:t>
            </a:r>
            <a:endParaRPr lang="en-US" noProof="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71364" y="1408722"/>
            <a:ext cx="4716524" cy="50806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0868" indent="-360868" algn="l" defTabSz="962315" rtl="0" eaLnBrk="1" latinLnBrk="0" hangingPunct="1">
              <a:spcBef>
                <a:spcPts val="1052"/>
              </a:spcBef>
              <a:buFontTx/>
              <a:buBlip>
                <a:blip r:embed="rId3"/>
              </a:buBlip>
              <a:defRPr sz="25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1881" indent="-300723" algn="l" defTabSz="962315" rtl="0" eaLnBrk="1" latinLnBrk="0" hangingPunct="1">
              <a:spcBef>
                <a:spcPts val="606"/>
              </a:spcBef>
              <a:buFont typeface="Arial" pitchFamily="34" charset="0"/>
              <a:buChar char="–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2893" indent="-240579" algn="l" defTabSz="962315" rtl="0" eaLnBrk="1" latinLnBrk="0" hangingPunct="1">
              <a:spcBef>
                <a:spcPts val="505"/>
              </a:spcBef>
              <a:buFont typeface="Arial" pitchFamily="34" charset="0"/>
              <a:buChar char="–"/>
              <a:defRPr sz="18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4270" indent="-240579" algn="l" defTabSz="962315" rtl="0" eaLnBrk="1" latinLnBrk="0" hangingPunct="1">
              <a:spcBef>
                <a:spcPts val="404"/>
              </a:spcBef>
              <a:buFont typeface="Arial" pitchFamily="34" charset="0"/>
              <a:buChar char="–"/>
              <a:defRPr sz="18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3752" indent="-240579" algn="l" defTabSz="962315" rtl="0" eaLnBrk="1" latinLnBrk="0" hangingPunct="1">
              <a:spcBef>
                <a:spcPts val="404"/>
              </a:spcBef>
              <a:buFont typeface="Arial" pitchFamily="34" charset="0"/>
              <a:buChar char="–"/>
              <a:defRPr sz="18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6365" indent="-240579" algn="l" defTabSz="96231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7522" indent="-240579" algn="l" defTabSz="96231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8680" indent="-240579" algn="l" defTabSz="96231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9837" indent="-240579" algn="l" defTabSz="96231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94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0" algn="just">
              <a:buFontTx/>
              <a:buNone/>
            </a:pPr>
            <a:r>
              <a:rPr lang="en-US" sz="16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BIM</a:t>
            </a:r>
            <a:endParaRPr lang="ru-RU" sz="13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0" algn="just">
              <a:buFontTx/>
              <a:buNone/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(ИНФОРМАЦИОННАЯ МОДЕЛЬ СООРУЖЕНИ) 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 создания и использования информации о сооружении,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формирующий надежную основу для всех решений на протяжении жизненного цикла объекта.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375920" y="3897052"/>
            <a:ext cx="5130147" cy="882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0868" indent="-360868" algn="l" defTabSz="962315" rtl="0" eaLnBrk="1" latinLnBrk="0" hangingPunct="1">
              <a:spcBef>
                <a:spcPts val="1052"/>
              </a:spcBef>
              <a:buFontTx/>
              <a:buBlip>
                <a:blip r:embed="rId3"/>
              </a:buBlip>
              <a:defRPr sz="25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1881" indent="-300723" algn="l" defTabSz="962315" rtl="0" eaLnBrk="1" latinLnBrk="0" hangingPunct="1">
              <a:spcBef>
                <a:spcPts val="606"/>
              </a:spcBef>
              <a:buFont typeface="Arial" pitchFamily="34" charset="0"/>
              <a:buChar char="–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2893" indent="-240579" algn="l" defTabSz="962315" rtl="0" eaLnBrk="1" latinLnBrk="0" hangingPunct="1">
              <a:spcBef>
                <a:spcPts val="505"/>
              </a:spcBef>
              <a:buFont typeface="Arial" pitchFamily="34" charset="0"/>
              <a:buChar char="–"/>
              <a:defRPr sz="18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4270" indent="-240579" algn="l" defTabSz="962315" rtl="0" eaLnBrk="1" latinLnBrk="0" hangingPunct="1">
              <a:spcBef>
                <a:spcPts val="404"/>
              </a:spcBef>
              <a:buFont typeface="Arial" pitchFamily="34" charset="0"/>
              <a:buChar char="–"/>
              <a:defRPr sz="18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3752" indent="-240579" algn="l" defTabSz="962315" rtl="0" eaLnBrk="1" latinLnBrk="0" hangingPunct="1">
              <a:spcBef>
                <a:spcPts val="404"/>
              </a:spcBef>
              <a:buFont typeface="Arial" pitchFamily="34" charset="0"/>
              <a:buChar char="–"/>
              <a:defRPr sz="18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6365" indent="-240579" algn="l" defTabSz="96231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7522" indent="-240579" algn="l" defTabSz="96231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8680" indent="-240579" algn="l" defTabSz="96231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9837" indent="-240579" algn="l" defTabSz="96231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94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0" algn="ctr">
              <a:buFontTx/>
              <a:buNone/>
            </a:pPr>
            <a:r>
              <a:rPr lang="en-US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BIM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ТЕХНОЛОНИЯ</a:t>
            </a:r>
          </a:p>
          <a:p>
            <a:pPr marL="228600" indent="0" algn="ctr">
              <a:buFontTx/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5375920" y="5445224"/>
            <a:ext cx="5130147" cy="8828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60868" indent="-360868" algn="l" defTabSz="962315" rtl="0" eaLnBrk="1" latinLnBrk="0" hangingPunct="1">
              <a:spcBef>
                <a:spcPts val="1052"/>
              </a:spcBef>
              <a:buFontTx/>
              <a:buBlip>
                <a:blip r:embed="rId3"/>
              </a:buBlip>
              <a:defRPr sz="25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1881" indent="-300723" algn="l" defTabSz="962315" rtl="0" eaLnBrk="1" latinLnBrk="0" hangingPunct="1">
              <a:spcBef>
                <a:spcPts val="606"/>
              </a:spcBef>
              <a:buFont typeface="Arial" pitchFamily="34" charset="0"/>
              <a:buChar char="–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2893" indent="-240579" algn="l" defTabSz="962315" rtl="0" eaLnBrk="1" latinLnBrk="0" hangingPunct="1">
              <a:spcBef>
                <a:spcPts val="505"/>
              </a:spcBef>
              <a:buFont typeface="Arial" pitchFamily="34" charset="0"/>
              <a:buChar char="–"/>
              <a:defRPr sz="18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4270" indent="-240579" algn="l" defTabSz="962315" rtl="0" eaLnBrk="1" latinLnBrk="0" hangingPunct="1">
              <a:spcBef>
                <a:spcPts val="404"/>
              </a:spcBef>
              <a:buFont typeface="Arial" pitchFamily="34" charset="0"/>
              <a:buChar char="–"/>
              <a:defRPr sz="18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3752" indent="-240579" algn="l" defTabSz="962315" rtl="0" eaLnBrk="1" latinLnBrk="0" hangingPunct="1">
              <a:spcBef>
                <a:spcPts val="404"/>
              </a:spcBef>
              <a:buFont typeface="Arial" pitchFamily="34" charset="0"/>
              <a:buChar char="–"/>
              <a:defRPr sz="18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6365" indent="-240579" algn="l" defTabSz="96231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7522" indent="-240579" algn="l" defTabSz="96231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8680" indent="-240579" algn="l" defTabSz="96231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9837" indent="-240579" algn="l" defTabSz="96231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94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0" algn="ctr">
              <a:buFontTx/>
              <a:buNone/>
            </a:pP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СВЯЗЬ РАЗЛИЧНОГО ПО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0" algn="ctr">
              <a:buFontTx/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66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364" y="332656"/>
            <a:ext cx="10501330" cy="1027917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НЕОБХОДИМО ПЕРЕДАВАТЬ?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0578" y="1664804"/>
            <a:ext cx="10757700" cy="4716524"/>
          </a:xfrm>
        </p:spPr>
        <p:txBody>
          <a:bodyPr>
            <a:normAutofit/>
          </a:bodyPr>
          <a:lstStyle/>
          <a:p>
            <a:pPr marL="571500" indent="-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Геометрия сооружения</a:t>
            </a:r>
          </a:p>
          <a:p>
            <a:pPr marL="571500" indent="-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Жесткостные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характеристики сечений (параметрические, каталоги)</a:t>
            </a:r>
          </a:p>
          <a:p>
            <a:pPr marL="571500" indent="-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Материалы</a:t>
            </a:r>
          </a:p>
          <a:p>
            <a:pPr marL="228600" indent="0" algn="just">
              <a:lnSpc>
                <a:spcPct val="150000"/>
              </a:lnSpc>
              <a:buNone/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1268278" y="5695757"/>
            <a:ext cx="966862" cy="389733"/>
          </a:xfrm>
        </p:spPr>
        <p:txBody>
          <a:bodyPr/>
          <a:lstStyle/>
          <a:p>
            <a:r>
              <a:rPr lang="fi-FI" noProof="0" dirty="0" smtClean="0"/>
              <a:t>2</a:t>
            </a:r>
            <a:r>
              <a:rPr lang="ru-RU" noProof="0" dirty="0" smtClean="0"/>
              <a:t>2</a:t>
            </a:r>
            <a:r>
              <a:rPr lang="fi-FI" noProof="0" dirty="0" smtClean="0"/>
              <a:t>.0</a:t>
            </a:r>
            <a:r>
              <a:rPr lang="ru-RU" noProof="0" dirty="0" smtClean="0"/>
              <a:t>4</a:t>
            </a:r>
            <a:r>
              <a:rPr lang="fi-FI" noProof="0" dirty="0" smtClean="0"/>
              <a:t>.2014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388049" y="6286117"/>
            <a:ext cx="684181" cy="413921"/>
          </a:xfrm>
        </p:spPr>
        <p:txBody>
          <a:bodyPr/>
          <a:lstStyle/>
          <a:p>
            <a:r>
              <a:rPr lang="ru-RU" dirty="0"/>
              <a:t>3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536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364" y="332656"/>
            <a:ext cx="10501330" cy="1027917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ГЕОМЕТРИИ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0578" y="1664804"/>
            <a:ext cx="10757700" cy="4716524"/>
          </a:xfrm>
        </p:spPr>
        <p:txBody>
          <a:bodyPr>
            <a:normAutofit/>
          </a:bodyPr>
          <a:lstStyle/>
          <a:p>
            <a:pPr marL="571500" indent="-342900" algn="just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*.STP (CIS/2)</a:t>
            </a:r>
          </a:p>
          <a:p>
            <a:pPr marL="571500" indent="-342900" algn="just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*.DWG / *.DXF</a:t>
            </a:r>
          </a:p>
          <a:p>
            <a:pPr marL="571500" indent="-342900" algn="just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*.R2S</a:t>
            </a:r>
          </a:p>
          <a:p>
            <a:pPr marL="571500" indent="-342900" algn="just">
              <a:lnSpc>
                <a:spcPct val="150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*.SDNF</a:t>
            </a:r>
            <a:endPara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0" algn="just">
              <a:lnSpc>
                <a:spcPct val="150000"/>
              </a:lnSpc>
              <a:buNone/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1268278" y="5695757"/>
            <a:ext cx="966862" cy="389733"/>
          </a:xfrm>
        </p:spPr>
        <p:txBody>
          <a:bodyPr/>
          <a:lstStyle/>
          <a:p>
            <a:r>
              <a:rPr lang="fi-FI" noProof="0" dirty="0" smtClean="0"/>
              <a:t>2</a:t>
            </a:r>
            <a:r>
              <a:rPr lang="ru-RU" noProof="0" dirty="0" smtClean="0"/>
              <a:t>2</a:t>
            </a:r>
            <a:r>
              <a:rPr lang="fi-FI" noProof="0" dirty="0" smtClean="0"/>
              <a:t>.0</a:t>
            </a:r>
            <a:r>
              <a:rPr lang="ru-RU" noProof="0" dirty="0" smtClean="0"/>
              <a:t>4</a:t>
            </a:r>
            <a:r>
              <a:rPr lang="fi-FI" noProof="0" dirty="0" smtClean="0"/>
              <a:t>.2014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388049" y="6286117"/>
            <a:ext cx="684181" cy="413921"/>
          </a:xfrm>
        </p:spPr>
        <p:txBody>
          <a:bodyPr/>
          <a:lstStyle/>
          <a:p>
            <a:r>
              <a:rPr lang="en-US" dirty="0" smtClean="0"/>
              <a:t>4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110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364" y="332656"/>
            <a:ext cx="10501330" cy="1027917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ЖЕСТКОСТНЫХ ХАРАКТЕРИСТИК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0578" y="1664804"/>
            <a:ext cx="10757700" cy="4716524"/>
          </a:xfrm>
        </p:spPr>
        <p:txBody>
          <a:bodyPr>
            <a:normAutofit/>
          </a:bodyPr>
          <a:lstStyle/>
          <a:p>
            <a:pPr marL="571500" indent="-342900" algn="just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TEKLA STRUCTURES</a:t>
            </a:r>
          </a:p>
          <a:p>
            <a:pPr marL="22860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ИМЯ</a:t>
            </a:r>
          </a:p>
          <a:p>
            <a:pPr marL="571500" indent="-342900" algn="just"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SCAD OFFICE</a:t>
            </a:r>
          </a:p>
          <a:p>
            <a:pPr marL="22860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КАТАЛОГ; СЕМЕЙСТВО; НОМЕР СЕЧЕНИЯ</a:t>
            </a:r>
          </a:p>
          <a:p>
            <a:pPr marL="228600" indent="0" algn="just">
              <a:lnSpc>
                <a:spcPct val="150000"/>
              </a:lnSpc>
              <a:buNone/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1268278" y="5695757"/>
            <a:ext cx="966862" cy="389733"/>
          </a:xfrm>
        </p:spPr>
        <p:txBody>
          <a:bodyPr/>
          <a:lstStyle/>
          <a:p>
            <a:r>
              <a:rPr lang="fi-FI" noProof="0" dirty="0" smtClean="0"/>
              <a:t>2</a:t>
            </a:r>
            <a:r>
              <a:rPr lang="ru-RU" noProof="0" dirty="0" smtClean="0"/>
              <a:t>2</a:t>
            </a:r>
            <a:r>
              <a:rPr lang="fi-FI" noProof="0" dirty="0" smtClean="0"/>
              <a:t>.0</a:t>
            </a:r>
            <a:r>
              <a:rPr lang="ru-RU" noProof="0" dirty="0" smtClean="0"/>
              <a:t>4</a:t>
            </a:r>
            <a:r>
              <a:rPr lang="fi-FI" noProof="0" dirty="0" smtClean="0"/>
              <a:t>.2014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388049" y="6286117"/>
            <a:ext cx="684181" cy="413921"/>
          </a:xfrm>
        </p:spPr>
        <p:txBody>
          <a:bodyPr/>
          <a:lstStyle/>
          <a:p>
            <a:r>
              <a:rPr lang="en-US" dirty="0" smtClean="0"/>
              <a:t>5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9222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364" y="332656"/>
            <a:ext cx="10501330" cy="151216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СВЯЗАННЫЕ СО СТАНДАРТНЫМ КАТАЛОГОМ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TEKLA STRUCTURES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локализация)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0578" y="2024844"/>
            <a:ext cx="10757700" cy="4356484"/>
          </a:xfrm>
        </p:spPr>
        <p:txBody>
          <a:bodyPr>
            <a:normAutofit/>
          </a:bodyPr>
          <a:lstStyle/>
          <a:p>
            <a:pPr marL="571500" indent="-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Применения русских и латинских символов в имени (ДВУТ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ВР30К1)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Применение прописных и строчных символов (Ш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веллер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5П)</a:t>
            </a:r>
          </a:p>
          <a:p>
            <a:pPr marL="571500" indent="-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Применение в имени буквы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“X” (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Уголок120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10)</a:t>
            </a:r>
          </a:p>
          <a:p>
            <a:pPr marL="571500" indent="-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Каталоги не полные</a:t>
            </a:r>
          </a:p>
          <a:p>
            <a:pPr marL="571500" indent="-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уникальные имена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0" algn="just">
              <a:lnSpc>
                <a:spcPct val="150000"/>
              </a:lnSpc>
              <a:buNone/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1268278" y="5695757"/>
            <a:ext cx="966862" cy="389733"/>
          </a:xfrm>
        </p:spPr>
        <p:txBody>
          <a:bodyPr/>
          <a:lstStyle/>
          <a:p>
            <a:r>
              <a:rPr lang="fi-FI" noProof="0" dirty="0" smtClean="0"/>
              <a:t>2</a:t>
            </a:r>
            <a:r>
              <a:rPr lang="ru-RU" noProof="0" dirty="0" smtClean="0"/>
              <a:t>2</a:t>
            </a:r>
            <a:r>
              <a:rPr lang="fi-FI" noProof="0" dirty="0" smtClean="0"/>
              <a:t>.0</a:t>
            </a:r>
            <a:r>
              <a:rPr lang="ru-RU" noProof="0" dirty="0" smtClean="0"/>
              <a:t>4</a:t>
            </a:r>
            <a:r>
              <a:rPr lang="fi-FI" noProof="0" dirty="0" smtClean="0"/>
              <a:t>.2014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388049" y="6286117"/>
            <a:ext cx="684181" cy="413921"/>
          </a:xfrm>
        </p:spPr>
        <p:txBody>
          <a:bodyPr/>
          <a:lstStyle/>
          <a:p>
            <a:r>
              <a:rPr lang="ru-RU" dirty="0" smtClean="0"/>
              <a:t>6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0007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364" y="332656"/>
            <a:ext cx="10501330" cy="828092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ФАЙЛЫ МЕПИРОВАНИЯ (ПЕРЕДАЧИ)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1268278" y="5695757"/>
            <a:ext cx="966862" cy="389733"/>
          </a:xfrm>
        </p:spPr>
        <p:txBody>
          <a:bodyPr/>
          <a:lstStyle/>
          <a:p>
            <a:r>
              <a:rPr lang="fi-FI" noProof="0" dirty="0" smtClean="0"/>
              <a:t>2</a:t>
            </a:r>
            <a:r>
              <a:rPr lang="ru-RU" noProof="0" dirty="0" smtClean="0"/>
              <a:t>2</a:t>
            </a:r>
            <a:r>
              <a:rPr lang="fi-FI" noProof="0" dirty="0" smtClean="0"/>
              <a:t>.0</a:t>
            </a:r>
            <a:r>
              <a:rPr lang="ru-RU" noProof="0" dirty="0" smtClean="0"/>
              <a:t>4</a:t>
            </a:r>
            <a:r>
              <a:rPr lang="fi-FI" noProof="0" dirty="0" smtClean="0"/>
              <a:t>.2014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388049" y="6286117"/>
            <a:ext cx="684181" cy="413921"/>
          </a:xfrm>
        </p:spPr>
        <p:txBody>
          <a:bodyPr/>
          <a:lstStyle/>
          <a:p>
            <a:r>
              <a:rPr lang="ru-RU" dirty="0" smtClean="0"/>
              <a:t>6</a:t>
            </a:r>
            <a:endParaRPr lang="en-US" noProof="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76" y="1268760"/>
            <a:ext cx="5292588" cy="357421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6140" y="1814464"/>
            <a:ext cx="3132348" cy="4924308"/>
          </a:xfrm>
          <a:prstGeom prst="rect">
            <a:avLst/>
          </a:prstGeom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0" y="4941168"/>
            <a:ext cx="5951984" cy="882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0868" indent="-360868" algn="l" defTabSz="962315" rtl="0" eaLnBrk="1" latinLnBrk="0" hangingPunct="1">
              <a:spcBef>
                <a:spcPts val="1052"/>
              </a:spcBef>
              <a:buFontTx/>
              <a:buBlip>
                <a:blip r:embed="rId5"/>
              </a:buBlip>
              <a:defRPr sz="25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1881" indent="-300723" algn="l" defTabSz="962315" rtl="0" eaLnBrk="1" latinLnBrk="0" hangingPunct="1">
              <a:spcBef>
                <a:spcPts val="606"/>
              </a:spcBef>
              <a:buFont typeface="Arial" pitchFamily="34" charset="0"/>
              <a:buChar char="–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2893" indent="-240579" algn="l" defTabSz="962315" rtl="0" eaLnBrk="1" latinLnBrk="0" hangingPunct="1">
              <a:spcBef>
                <a:spcPts val="505"/>
              </a:spcBef>
              <a:buFont typeface="Arial" pitchFamily="34" charset="0"/>
              <a:buChar char="–"/>
              <a:defRPr sz="18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4270" indent="-240579" algn="l" defTabSz="962315" rtl="0" eaLnBrk="1" latinLnBrk="0" hangingPunct="1">
              <a:spcBef>
                <a:spcPts val="404"/>
              </a:spcBef>
              <a:buFont typeface="Arial" pitchFamily="34" charset="0"/>
              <a:buChar char="–"/>
              <a:defRPr sz="18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3752" indent="-240579" algn="l" defTabSz="962315" rtl="0" eaLnBrk="1" latinLnBrk="0" hangingPunct="1">
              <a:spcBef>
                <a:spcPts val="404"/>
              </a:spcBef>
              <a:buFont typeface="Arial" pitchFamily="34" charset="0"/>
              <a:buChar char="–"/>
              <a:defRPr sz="18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6365" indent="-240579" algn="l" defTabSz="96231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7522" indent="-240579" algn="l" defTabSz="96231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8680" indent="-240579" algn="l" defTabSz="96231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9837" indent="-240579" algn="l" defTabSz="96231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94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0" algn="ctr">
              <a:buFontTx/>
              <a:buNone/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TEKLA STRUCTURES</a:t>
            </a:r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0" algn="ctr">
              <a:buFontTx/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5663952" y="1196752"/>
            <a:ext cx="6336704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0868" indent="-360868" algn="l" defTabSz="962315" rtl="0" eaLnBrk="1" latinLnBrk="0" hangingPunct="1">
              <a:spcBef>
                <a:spcPts val="1052"/>
              </a:spcBef>
              <a:buFontTx/>
              <a:buBlip>
                <a:blip r:embed="rId5"/>
              </a:buBlip>
              <a:defRPr sz="25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1881" indent="-300723" algn="l" defTabSz="962315" rtl="0" eaLnBrk="1" latinLnBrk="0" hangingPunct="1">
              <a:spcBef>
                <a:spcPts val="606"/>
              </a:spcBef>
              <a:buFont typeface="Arial" pitchFamily="34" charset="0"/>
              <a:buChar char="–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2893" indent="-240579" algn="l" defTabSz="962315" rtl="0" eaLnBrk="1" latinLnBrk="0" hangingPunct="1">
              <a:spcBef>
                <a:spcPts val="505"/>
              </a:spcBef>
              <a:buFont typeface="Arial" pitchFamily="34" charset="0"/>
              <a:buChar char="–"/>
              <a:defRPr sz="18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4270" indent="-240579" algn="l" defTabSz="962315" rtl="0" eaLnBrk="1" latinLnBrk="0" hangingPunct="1">
              <a:spcBef>
                <a:spcPts val="404"/>
              </a:spcBef>
              <a:buFont typeface="Arial" pitchFamily="34" charset="0"/>
              <a:buChar char="–"/>
              <a:defRPr sz="18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3752" indent="-240579" algn="l" defTabSz="962315" rtl="0" eaLnBrk="1" latinLnBrk="0" hangingPunct="1">
              <a:spcBef>
                <a:spcPts val="404"/>
              </a:spcBef>
              <a:buFont typeface="Arial" pitchFamily="34" charset="0"/>
              <a:buChar char="–"/>
              <a:defRPr sz="18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6365" indent="-240579" algn="l" defTabSz="96231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7522" indent="-240579" algn="l" defTabSz="96231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8680" indent="-240579" algn="l" defTabSz="96231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9837" indent="-240579" algn="l" defTabSz="96231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94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0" algn="ctr">
              <a:buFontTx/>
              <a:buNone/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SCAD OFFICE</a:t>
            </a:r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0" algn="ctr">
              <a:buFontTx/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904312" y="3284984"/>
            <a:ext cx="1512168" cy="216024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35660" y="1880828"/>
            <a:ext cx="2448272" cy="216024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64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1">
  <a:themeElements>
    <a:clrScheme name="Tekla">
      <a:dk1>
        <a:srgbClr val="003893"/>
      </a:dk1>
      <a:lt1>
        <a:sysClr val="window" lastClr="FFFFFF"/>
      </a:lt1>
      <a:dk2>
        <a:srgbClr val="E5053A"/>
      </a:dk2>
      <a:lt2>
        <a:srgbClr val="A5A39E"/>
      </a:lt2>
      <a:accent1>
        <a:srgbClr val="E5053A"/>
      </a:accent1>
      <a:accent2>
        <a:srgbClr val="003893"/>
      </a:accent2>
      <a:accent3>
        <a:srgbClr val="A5A39E"/>
      </a:accent3>
      <a:accent4>
        <a:srgbClr val="E55275"/>
      </a:accent4>
      <a:accent5>
        <a:srgbClr val="001B46"/>
      </a:accent5>
      <a:accent6>
        <a:srgbClr val="676663"/>
      </a:accent6>
      <a:hlink>
        <a:srgbClr val="003893"/>
      </a:hlink>
      <a:folHlink>
        <a:srgbClr val="800080"/>
      </a:folHlink>
    </a:clrScheme>
    <a:fontScheme name="Tekla font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>
          <a:solidFill>
            <a:schemeClr val="tx1"/>
          </a:solidFill>
        </a:ln>
      </a:spPr>
      <a:bodyPr rtlCol="0" anchor="t" anchorCtr="0"/>
      <a:lstStyle>
        <a:defPPr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1" id="{F7AC88C9-B4F7-4395-9272-59586AA3E0DA}" vid="{D11DF076-F207-4A7B-908F-F629DC43DA88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996</TotalTime>
  <Words>237</Words>
  <Application>Microsoft Office PowerPoint</Application>
  <PresentationFormat>Широкоэкранный</PresentationFormat>
  <Paragraphs>52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1</vt:lpstr>
      <vt:lpstr>ПРИМЕНЕНИЕ ТЕХНОЛОГИИ ДВУСТОРОННЕЙ СВЯЗИ МЕЖДУ ПРОГРАММНЫМИ КОМПЛЕКСАМИ SCAD OFFICE – TEKLA STRUCTURES. НАСТРОЙКА ПОД КОНКРЕТНОГО ПОЛЬЗОВАТЕЛЯ</vt:lpstr>
      <vt:lpstr>ЧТО ТАКОЕ BIM?</vt:lpstr>
      <vt:lpstr>ЧТО НЕОБХОДИМО ПЕРЕДАВАТЬ?</vt:lpstr>
      <vt:lpstr>ПЕРЕДАЧА ГЕОМЕТРИИ</vt:lpstr>
      <vt:lpstr>ПЕРЕДАЧА ЖЕСТКОСТНЫХ ХАРАКТЕРИСТИК</vt:lpstr>
      <vt:lpstr>ПРОБЛЕМЫ СВЯЗАННЫЕ СО СТАНДАРТНЫМ КАТАЛОГОМ TEKLA STRUCTURES (российская локализация)</vt:lpstr>
      <vt:lpstr>ФАЙЛЫ МЕПИРОВАНИЯ (ПЕРЕДАЧИ)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Игорь Кукушкин</dc:creator>
  <cp:lastModifiedBy>Игорь Сергеевич</cp:lastModifiedBy>
  <cp:revision>79</cp:revision>
  <dcterms:created xsi:type="dcterms:W3CDTF">2013-11-23T10:55:22Z</dcterms:created>
  <dcterms:modified xsi:type="dcterms:W3CDTF">2014-04-17T14:46:51Z</dcterms:modified>
</cp:coreProperties>
</file>