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71" r:id="rId5"/>
    <p:sldId id="272" r:id="rId6"/>
    <p:sldId id="273" r:id="rId7"/>
    <p:sldId id="292" r:id="rId8"/>
    <p:sldId id="274" r:id="rId9"/>
    <p:sldId id="275" r:id="rId10"/>
    <p:sldId id="276" r:id="rId11"/>
    <p:sldId id="280" r:id="rId12"/>
    <p:sldId id="277" r:id="rId13"/>
    <p:sldId id="278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3" r:id="rId27"/>
    <p:sldId id="296" r:id="rId28"/>
    <p:sldId id="294" r:id="rId29"/>
    <p:sldId id="29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98CC7E-FC02-427A-BEFB-EECF457694B2}">
          <p14:sldIdLst>
            <p14:sldId id="256"/>
            <p14:sldId id="270"/>
            <p14:sldId id="269"/>
            <p14:sldId id="271"/>
            <p14:sldId id="272"/>
          </p14:sldIdLst>
        </p14:section>
        <p14:section name="Раздел без заголовка" id="{40A358A3-E736-4B0A-978C-A5F0B2DCDF8E}">
          <p14:sldIdLst>
            <p14:sldId id="273"/>
            <p14:sldId id="292"/>
            <p14:sldId id="274"/>
            <p14:sldId id="275"/>
            <p14:sldId id="276"/>
            <p14:sldId id="280"/>
            <p14:sldId id="277"/>
            <p14:sldId id="278"/>
            <p14:sldId id="27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3"/>
            <p14:sldId id="296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>
        <p:scale>
          <a:sx n="75" d="100"/>
          <a:sy n="75" d="100"/>
        </p:scale>
        <p:origin x="-1944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3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9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5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9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23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1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4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0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3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5A2C5-B0CF-4409-9959-6E1C339BC5CB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0ACAE-C0B0-4D99-A973-B4CAB87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23156" y="2930929"/>
            <a:ext cx="1226335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Интеграция сред </a:t>
            </a:r>
            <a:r>
              <a:rPr lang="ru-RU" sz="45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Midas</a:t>
            </a:r>
            <a:r>
              <a:rPr lang="ru-RU" sz="45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GTX NX и SCAD 21.1</a:t>
            </a:r>
            <a:endParaRPr lang="ru-RU" sz="45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40" y="3911600"/>
            <a:ext cx="6206460" cy="2946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1600" cy="306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6809" y="0"/>
            <a:ext cx="10921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Схема деформаций каркаса + основание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" y="1093838"/>
            <a:ext cx="12141950" cy="57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5370" y="0"/>
            <a:ext cx="119047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продольных усилий в каркасе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969"/>
            <a:ext cx="12192000" cy="58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4931" y="0"/>
            <a:ext cx="108656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напряжений в основании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969"/>
            <a:ext cx="12192000" cy="58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5025" y="0"/>
            <a:ext cx="9745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Вертикальные перемещения грунта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969"/>
            <a:ext cx="12192000" cy="58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4040" y="0"/>
            <a:ext cx="10167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Горизонтальные перемещения грунта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1"/>
            <a:ext cx="1222472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8857" y="5715000"/>
            <a:ext cx="107342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Выборка данных из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 </a:t>
            </a:r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по указанным узлам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8412" y="5105400"/>
            <a:ext cx="109551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Выборка данных деформаций </a:t>
            </a:r>
            <a:r>
              <a:rPr lang="en-US" sz="36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dx,dy,dz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44892" y="5740400"/>
            <a:ext cx="3481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en-US" sz="36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Rz</a:t>
            </a:r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44892" y="5740400"/>
            <a:ext cx="3481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Rx</a:t>
            </a:r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44892" y="5740400"/>
            <a:ext cx="3481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Ry</a:t>
            </a:r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43" y="134113"/>
            <a:ext cx="9679855" cy="56951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6058" y="5708948"/>
            <a:ext cx="10522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Расчётная схема </a:t>
            </a:r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SCAD OFFICE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3520" y="5664200"/>
            <a:ext cx="8044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Создание лог файла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SCAD Office ++</a:t>
            </a:r>
          </a:p>
        </p:txBody>
      </p:sp>
    </p:spTree>
    <p:extLst>
      <p:ext uri="{BB962C8B-B14F-4D97-AF65-F5344CB8AC3E}">
        <p14:creationId xmlns:p14="http://schemas.microsoft.com/office/powerpoint/2010/main" val="35234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9215" y="5486400"/>
            <a:ext cx="866359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расчётной модели из </a:t>
            </a:r>
            <a:r>
              <a:rPr lang="en-US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файла</a:t>
            </a:r>
            <a:endParaRPr lang="en-US" sz="30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2029" y="787400"/>
            <a:ext cx="91851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полученных жёсткостей пружин</a:t>
            </a:r>
            <a:endParaRPr lang="en-US" sz="3600" dirty="0" smtClean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98596" y="5740400"/>
            <a:ext cx="71632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Совмещение исходных моделей </a:t>
            </a:r>
            <a:r>
              <a:rPr lang="en-US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</a:t>
            </a:r>
          </a:p>
        </p:txBody>
      </p:sp>
    </p:spTree>
    <p:extLst>
      <p:ext uri="{BB962C8B-B14F-4D97-AF65-F5344CB8AC3E}">
        <p14:creationId xmlns:p14="http://schemas.microsoft.com/office/powerpoint/2010/main" val="40541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55332" y="5740400"/>
            <a:ext cx="504978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Фактические перемещения</a:t>
            </a:r>
            <a:endParaRPr lang="en-US" sz="30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68455" y="5740400"/>
            <a:ext cx="26235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опор</a:t>
            </a:r>
            <a:endParaRPr lang="en-US" sz="30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8455" y="5740400"/>
            <a:ext cx="26235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опор</a:t>
            </a:r>
            <a:endParaRPr lang="en-US" sz="30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4453" y="5971232"/>
            <a:ext cx="6246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Расчётная схема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SCAD 11.1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36" y="764237"/>
            <a:ext cx="8280000" cy="224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"/>
          <a:stretch/>
        </p:blipFill>
        <p:spPr bwMode="auto">
          <a:xfrm>
            <a:off x="1822450" y="3016208"/>
            <a:ext cx="7867650" cy="224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2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8455" y="5740400"/>
            <a:ext cx="26235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опор</a:t>
            </a:r>
            <a:endParaRPr lang="en-US" sz="30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26" y="234950"/>
            <a:ext cx="8280000" cy="2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26" y="2992475"/>
            <a:ext cx="8280000" cy="27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4497" y="5971232"/>
            <a:ext cx="114864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Напряжения под подошвой фундаментов, </a:t>
            </a:r>
            <a:r>
              <a:rPr lang="en-US" sz="36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kPa</a:t>
            </a:r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Plaxis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2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8455" y="5740400"/>
            <a:ext cx="26235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опор</a:t>
            </a:r>
            <a:endParaRPr lang="en-US" sz="30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433763"/>
            <a:ext cx="8280000" cy="271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3150637"/>
            <a:ext cx="8280000" cy="2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8851" y="5971232"/>
            <a:ext cx="84377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Деформации фундаментов,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Plaxis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8455" y="5740400"/>
            <a:ext cx="26235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опор</a:t>
            </a:r>
            <a:endParaRPr lang="en-US" sz="30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0333" y="5971232"/>
            <a:ext cx="103548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Распределённое поле коэффициентов постели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7161" r="4283" b="26076"/>
          <a:stretch/>
        </p:blipFill>
        <p:spPr>
          <a:xfrm>
            <a:off x="535865" y="1016000"/>
            <a:ext cx="1102730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22" y="659027"/>
            <a:ext cx="10677848" cy="57383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2124" y="4629334"/>
            <a:ext cx="4955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 log file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50142" y="1140609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SCAD log file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07198">
            <a:off x="5229021" y="2987955"/>
            <a:ext cx="1632208" cy="1080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8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4805" y="5708948"/>
            <a:ext cx="8444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Расчётная схема </a:t>
            </a:r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0" y="135067"/>
            <a:ext cx="11367304" cy="55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4805" y="5708948"/>
            <a:ext cx="8444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Расчётная схема </a:t>
            </a:r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11938000" cy="58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03"/>
            <a:ext cx="12192000" cy="62270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80537" y="146348"/>
            <a:ext cx="55758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Генерация сетки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9400" y="146348"/>
            <a:ext cx="55758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Генерация сетки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5"/>
            <a:ext cx="12214622" cy="58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2390" y="796450"/>
            <a:ext cx="57672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Конечная модель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13"/>
            <a:ext cx="12195454" cy="57895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6809" y="0"/>
            <a:ext cx="10921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Схема деформаций каркаса + основание </a:t>
            </a:r>
            <a:r>
              <a:rPr lang="en-US" sz="3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GTS NX</a:t>
            </a:r>
            <a:endParaRPr lang="ru-RU" sz="36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155</Words>
  <Application>Microsoft Office PowerPoint</Application>
  <PresentationFormat>Произвольный</PresentationFormat>
  <Paragraphs>34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Rinat</dc:creator>
  <cp:lastModifiedBy>PC1</cp:lastModifiedBy>
  <cp:revision>29</cp:revision>
  <dcterms:created xsi:type="dcterms:W3CDTF">2015-11-18T20:40:28Z</dcterms:created>
  <dcterms:modified xsi:type="dcterms:W3CDTF">2015-11-24T22:56:42Z</dcterms:modified>
</cp:coreProperties>
</file>