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7"/>
  </p:notesMasterIdLst>
  <p:sldIdLst>
    <p:sldId id="256" r:id="rId2"/>
    <p:sldId id="289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300" r:id="rId12"/>
    <p:sldId id="301" r:id="rId13"/>
    <p:sldId id="287" r:id="rId14"/>
    <p:sldId id="299" r:id="rId15"/>
    <p:sldId id="28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9650" autoAdjust="0"/>
  </p:normalViewPr>
  <p:slideViewPr>
    <p:cSldViewPr>
      <p:cViewPr>
        <p:scale>
          <a:sx n="100" d="100"/>
          <a:sy n="100" d="100"/>
        </p:scale>
        <p:origin x="-67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1131-490A-4079-A37C-2AFC7AB507FB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14EA-1BE4-4E9D-8DCA-D2E769CFE19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63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262783-8705-48BD-B5C3-D13E39741B0D}" type="datetimeFigureOut">
              <a:rPr lang="uk-UA" smtClean="0"/>
              <a:t>11.10.2016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1E8755-3FEE-4CEB-8E6A-89398E7BE53D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183556"/>
          </a:xfrm>
        </p:spPr>
        <p:txBody>
          <a:bodyPr>
            <a:normAutofit/>
          </a:bodyPr>
          <a:lstStyle/>
          <a:p>
            <a:r>
              <a:rPr lang="ru-RU" dirty="0"/>
              <a:t>Обмен данными между программами SCAD</a:t>
            </a:r>
            <a:r>
              <a:rPr lang="ru-RU" b="1" dirty="0"/>
              <a:t>++</a:t>
            </a:r>
            <a:r>
              <a:rPr lang="ru-RU" dirty="0"/>
              <a:t> </a:t>
            </a: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Tekla Structure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1"/>
            <a:ext cx="6400800" cy="952129"/>
          </a:xfrm>
        </p:spPr>
        <p:txBody>
          <a:bodyPr/>
          <a:lstStyle/>
          <a:p>
            <a:r>
              <a:rPr lang="ru-RU" dirty="0" smtClean="0"/>
              <a:t>Шпак </a:t>
            </a:r>
            <a:r>
              <a:rPr lang="uk-UA" dirty="0" err="1" smtClean="0"/>
              <a:t>Дмитрий</a:t>
            </a:r>
            <a:r>
              <a:rPr lang="uk-UA" dirty="0" smtClean="0"/>
              <a:t> </a:t>
            </a:r>
            <a:r>
              <a:rPr lang="uk-UA" dirty="0" err="1" smtClean="0"/>
              <a:t>Валерьевич</a:t>
            </a:r>
            <a:endParaRPr lang="uk-UA" dirty="0"/>
          </a:p>
        </p:txBody>
      </p:sp>
      <p:pic>
        <p:nvPicPr>
          <p:cNvPr id="1026" name="Picture 2" descr="https://s2.ho.ua/fm.cgi?getimage=htdocs/ua/images/logoUA.png&amp;sid=53E84F4145EA84366567403CC4DE8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24003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88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Дмитро\Desktop\Семінар СКАД\1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9453"/>
            <a:ext cx="598873" cy="7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"/>
          <a:stretch/>
        </p:blipFill>
        <p:spPr bwMode="auto">
          <a:xfrm>
            <a:off x="323528" y="476672"/>
            <a:ext cx="4320480" cy="232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5364088" y="4130794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364088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64088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357217" y="4130794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357217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357217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357217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357217" y="4130794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357217" y="4130794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357217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357217" y="4131060"/>
            <a:ext cx="1440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 bwMode="auto">
          <a:xfrm>
            <a:off x="4644488" y="2368338"/>
            <a:ext cx="4320000" cy="233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/>
        </p:blipFill>
        <p:spPr bwMode="auto">
          <a:xfrm>
            <a:off x="4644008" y="2368800"/>
            <a:ext cx="4320000" cy="23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/>
        </p:blipFill>
        <p:spPr bwMode="auto">
          <a:xfrm>
            <a:off x="324488" y="4334134"/>
            <a:ext cx="4320000" cy="23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 bwMode="auto">
          <a:xfrm>
            <a:off x="324488" y="4334400"/>
            <a:ext cx="4320000" cy="2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4437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Решение</a:t>
            </a:r>
            <a:endParaRPr lang="uk-UA" sz="2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48064" y="681038"/>
            <a:ext cx="3672408" cy="4437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Программа </a:t>
            </a:r>
            <a:r>
              <a:rPr lang="en-US" sz="2800" dirty="0" smtClean="0"/>
              <a:t>EXPO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2017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61111E-6 1.11111E-6 C -0.00191 0.00764 0.00035 0.02755 0.00261 0.03681 C 0.00451 0.06412 0.00399 0.0544 0.00261 0.10556 C 0.00261 0.10857 0.0007 0.11436 -0.00052 0.11667 C -0.00156 0.11852 -0.00417 0.12153 -0.00417 0.12153 C -0.00503 0.12431 -0.00729 0.12917 -0.00729 0.12917 C -0.00781 0.1338 -0.00781 0.13727 -0.01146 0.13889 C -0.01302 0.14098 -0.01719 0.14236 -0.01719 0.14236 C -0.02552 0.1507 -0.03854 0.14954 -0.04844 0.15139 C -0.06024 0.15348 -0.0717 0.16065 -0.08333 0.16459 C -0.09253 0.1676 -0.1151 0.16598 -0.11875 0.16598 " pathEditMode="relative" ptsTypes="ffffffffff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37" grpId="0"/>
      <p:bldP spid="37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2800" y="918000"/>
            <a:ext cx="109195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Профиль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2800" y="2348880"/>
            <a:ext cx="7819640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3. Параметрические сечения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Дмитро\Desktop\Семінар СКАД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" y="278112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о\Desktop\Семінар СКАД\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1120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о\Desktop\Семінар СКАД\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4" y="2755752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о\Desktop\Семінар СКАД\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31921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о\Desktop\Семінар СКАД\c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6" y="4581320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о\Desktop\Семінар СКАД\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митро\Desktop\Семінар СКАД\c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64" y="4581320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митро\Desktop\Семінар СКАД\c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17036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2950312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s0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12648" y="2950312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s1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44896" y="2950312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s2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50385" y="2950312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s3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3528" y="4725144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s4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12648" y="4725144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s5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37492" y="4725144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s6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0385" y="4717157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s7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2800" y="1411200"/>
            <a:ext cx="655252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1</a:t>
            </a: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  <a:r>
              <a:rPr lang="uk-UA" sz="18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Станд</a:t>
            </a:r>
            <a:r>
              <a:rPr lang="ru-RU" sz="18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артные</a:t>
            </a: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 профили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12800" y="1870192"/>
            <a:ext cx="7819640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2. Составные сечения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346782" cy="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1768"/>
            <a:ext cx="346782" cy="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3" y="3052369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52369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91" y="3052368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8" y="3052369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827201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1.iconbird.com/ico/2013/12/517/w512h5121386955471succe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96" y="4827201"/>
            <a:ext cx="202565" cy="2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2800" y="918000"/>
            <a:ext cx="148987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Привязка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 descr="C:\Users\Дмитро\Desktop\Семінар СКАД\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1"/>
          <a:stretch/>
        </p:blipFill>
        <p:spPr bwMode="auto">
          <a:xfrm>
            <a:off x="1465022" y="2186904"/>
            <a:ext cx="1439900" cy="1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митро\Desktop\Семінар СКАД\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15781" r="9600" b="7189"/>
          <a:stretch/>
        </p:blipFill>
        <p:spPr bwMode="auto">
          <a:xfrm>
            <a:off x="6475228" y="2271162"/>
            <a:ext cx="1190846" cy="11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13908" y="3720844"/>
            <a:ext cx="7920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Колона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36" name="Picture 3" descr="C:\Users\Дмитро\Desktop\Семінар СКАД\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1"/>
          <a:stretch/>
        </p:blipFill>
        <p:spPr bwMode="auto">
          <a:xfrm>
            <a:off x="3707904" y="2186904"/>
            <a:ext cx="1439900" cy="1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4056790" y="3720844"/>
            <a:ext cx="7920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Балка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674607" y="3720844"/>
            <a:ext cx="7920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Связь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2" name="Picture 2" descr="C:\Users\Дмитро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91" y="2892652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Дмитро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00" y="2210258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Дмитро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3" y="2795466"/>
            <a:ext cx="111716" cy="1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887412"/>
          </a:xfrm>
        </p:spPr>
        <p:txBody>
          <a:bodyPr>
            <a:normAutofit/>
          </a:bodyPr>
          <a:lstStyle/>
          <a:p>
            <a:r>
              <a:rPr lang="ru-RU" dirty="0"/>
              <a:t>Программа </a:t>
            </a:r>
            <a:r>
              <a:rPr lang="en-US" dirty="0"/>
              <a:t>EXPO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471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88741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603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88741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8243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Обзор существующих</a:t>
            </a:r>
          </a:p>
          <a:p>
            <a:r>
              <a:rPr lang="ru-RU" sz="2800" dirty="0" smtClean="0"/>
              <a:t>методик</a:t>
            </a:r>
            <a:endParaRPr lang="uk-UA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08720"/>
            <a:ext cx="8208912" cy="5544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Формат </a:t>
            </a:r>
            <a:r>
              <a:rPr lang="en-US" sz="1800" b="1" dirty="0" smtClean="0">
                <a:solidFill>
                  <a:schemeClr val="tx2"/>
                </a:solidFill>
              </a:rPr>
              <a:t>SDNF</a:t>
            </a:r>
          </a:p>
          <a:p>
            <a:pPr algn="l"/>
            <a:endParaRPr lang="en-US" sz="2000" b="1" dirty="0" smtClean="0">
              <a:solidFill>
                <a:schemeClr val="tx2"/>
              </a:solidFill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 err="1">
                <a:solidFill>
                  <a:schemeClr val="tx2"/>
                </a:solidFill>
                <a:ea typeface="Times New Roman"/>
                <a:cs typeface="Times New Roman"/>
              </a:rPr>
              <a:t>Экспортируются</a:t>
            </a:r>
            <a:r>
              <a:rPr lang="uk-UA" sz="1800" b="1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b="1" dirty="0" err="1">
                <a:solidFill>
                  <a:schemeClr val="tx2"/>
                </a:solidFill>
                <a:ea typeface="Times New Roman"/>
                <a:cs typeface="Times New Roman"/>
              </a:rPr>
              <a:t>данные</a:t>
            </a:r>
            <a:r>
              <a:rPr lang="uk-UA" sz="1800" b="1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о</a:t>
            </a:r>
            <a:r>
              <a:rPr lang="en-US" sz="18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: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координатах начала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конца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каждого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стержня; 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точке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ориентации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стержня; 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жестких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вставках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шарнирах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в стержнях; 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формат SDNF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предполагает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использование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поперечных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сечений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стержней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только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в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виде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профилей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металлопроката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; при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экспорте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используется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специальная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таблица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соответствий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между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базами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металлопроката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программ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SCAD и Tekla; для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стержневых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элементов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SCAD с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формой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поперечного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сечения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отличным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от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металлопроката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экспортируется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только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информация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о координатах начала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конца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конечного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элемента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,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шарнирах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жестких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вставках; 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геометрии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(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включая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информацию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об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отверстиях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)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толщине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пластинчатых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элементов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. 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62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Обзор существующих</a:t>
            </a:r>
          </a:p>
          <a:p>
            <a:r>
              <a:rPr lang="ru-RU" sz="2800" dirty="0" smtClean="0"/>
              <a:t>методик</a:t>
            </a:r>
            <a:endParaRPr lang="uk-UA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08720"/>
            <a:ext cx="8208912" cy="41764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Формат </a:t>
            </a:r>
            <a:r>
              <a:rPr lang="en-US" sz="1800" b="1" dirty="0" smtClean="0">
                <a:solidFill>
                  <a:schemeClr val="tx2"/>
                </a:solidFill>
              </a:rPr>
              <a:t>SDNF</a:t>
            </a:r>
          </a:p>
          <a:p>
            <a:pPr algn="l"/>
            <a:endParaRPr lang="en-US" sz="2000" b="1" dirty="0" smtClean="0">
              <a:solidFill>
                <a:schemeClr val="tx2"/>
              </a:solidFill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 err="1" smtClean="0">
                <a:solidFill>
                  <a:schemeClr val="tx2"/>
                </a:solidFill>
                <a:ea typeface="Times New Roman"/>
                <a:cs typeface="Times New Roman"/>
              </a:rPr>
              <a:t>Ограничения</a:t>
            </a:r>
            <a:r>
              <a:rPr lang="uk-UA" sz="18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b="1" dirty="0" err="1" smtClean="0">
                <a:solidFill>
                  <a:schemeClr val="tx2"/>
                </a:solidFill>
                <a:ea typeface="Times New Roman"/>
                <a:cs typeface="Times New Roman"/>
              </a:rPr>
              <a:t>реализации</a:t>
            </a:r>
            <a:endParaRPr lang="en-US" sz="1800" b="1" dirty="0" smtClean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SDNF не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позволяет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передать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информацию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об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объемных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специальных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конечных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элементах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.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Экспорт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нагрузки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не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реализован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, так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как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в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формате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SDNF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предусмотрен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только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один вид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нагрузок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(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трапециевидная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, у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которой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начало и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конец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совпадают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с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концами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стержня).          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SDNF не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предусматривает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возможности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задания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свойств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материала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,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поэтому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материалы</a:t>
            </a:r>
            <a:r>
              <a:rPr lang="uk-UA" sz="1800" dirty="0">
                <a:solidFill>
                  <a:schemeClr val="tx2"/>
                </a:solidFill>
                <a:ea typeface="Times New Roman"/>
                <a:cs typeface="Times New Roman"/>
              </a:rPr>
              <a:t> не </a:t>
            </a:r>
            <a:r>
              <a:rPr lang="uk-UA" sz="1800" dirty="0" err="1">
                <a:solidFill>
                  <a:schemeClr val="tx2"/>
                </a:solidFill>
                <a:ea typeface="Times New Roman"/>
                <a:cs typeface="Times New Roman"/>
              </a:rPr>
              <a:t>экспортируются</a:t>
            </a:r>
            <a:r>
              <a:rPr lang="uk-UA" sz="1800" dirty="0" smtClean="0">
                <a:solidFill>
                  <a:schemeClr val="tx2"/>
                </a:solidFill>
                <a:ea typeface="Times New Roman"/>
                <a:cs typeface="Times New Roman"/>
              </a:rPr>
              <a:t>.</a:t>
            </a:r>
            <a:endParaRPr lang="uk-UA" sz="20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871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35" y="1529665"/>
            <a:ext cx="6582049" cy="44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6335" y="5949280"/>
            <a:ext cx="6582049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</a:rPr>
              <a:t>Рис 1</a:t>
            </a:r>
            <a:r>
              <a:rPr lang="ru-RU" sz="1600" b="1" dirty="0">
                <a:solidFill>
                  <a:schemeClr val="tx2"/>
                </a:solidFill>
              </a:rPr>
              <a:t>. Расчётная схема здания</a:t>
            </a:r>
            <a:endParaRPr lang="uk-UA" sz="16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617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19672" y="4509120"/>
            <a:ext cx="0" cy="59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35" y="1529665"/>
            <a:ext cx="6582049" cy="441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6335" y="5949280"/>
            <a:ext cx="6582049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</a:rPr>
              <a:t>Рис 1</a:t>
            </a:r>
            <a:r>
              <a:rPr lang="ru-RU" sz="1600" b="1" dirty="0">
                <a:solidFill>
                  <a:schemeClr val="tx2"/>
                </a:solidFill>
              </a:rPr>
              <a:t>. Расчётная схема здания</a:t>
            </a:r>
            <a:endParaRPr lang="uk-UA" sz="16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6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5955 -0.24189 L -0.07969 -0.3199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159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pak\Dropbox\Семінар SCAD\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" y="1782332"/>
            <a:ext cx="457880" cy="17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pak\Dropbox\Семінар SCAD\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" y="1782332"/>
            <a:ext cx="457880" cy="17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99592" y="1870192"/>
            <a:ext cx="0" cy="1486800"/>
          </a:xfrm>
          <a:prstGeom prst="line">
            <a:avLst/>
          </a:prstGeom>
          <a:ln w="2387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1870192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Положение начала и конца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1463909"/>
            <a:ext cx="19442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(X</a:t>
            </a:r>
            <a:r>
              <a:rPr lang="ru-RU" sz="105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Y</a:t>
            </a:r>
            <a:r>
              <a:rPr lang="ru-RU" sz="105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Z</a:t>
            </a:r>
            <a:r>
              <a:rPr lang="ru-RU" sz="100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3356992"/>
            <a:ext cx="19442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(X</a:t>
            </a:r>
            <a:r>
              <a:rPr lang="ru-RU" sz="105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Y</a:t>
            </a:r>
            <a:r>
              <a:rPr lang="ru-RU" sz="105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Z</a:t>
            </a:r>
            <a:r>
              <a:rPr lang="ru-RU" sz="100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588" y="1837877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63588" y="3320988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3968" y="2276872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Профиль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3968" y="2708920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Материал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3968" y="3140968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Угол поворота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71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2" grpId="1" animBg="1"/>
      <p:bldP spid="10" grpId="0" animBg="1"/>
      <p:bldP spid="10" grpId="1" animBg="1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pak\Dropbox\Семінар SCAD\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" y="1782332"/>
            <a:ext cx="457880" cy="17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1870192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Положение начала и конца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1463909"/>
            <a:ext cx="19442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(X</a:t>
            </a:r>
            <a:r>
              <a:rPr lang="ru-RU" sz="105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Y</a:t>
            </a:r>
            <a:r>
              <a:rPr lang="ru-RU" sz="105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Z</a:t>
            </a:r>
            <a:r>
              <a:rPr lang="ru-RU" sz="1000" dirty="0" smtClean="0">
                <a:solidFill>
                  <a:schemeClr val="tx2"/>
                </a:solidFill>
                <a:ea typeface="Calibri"/>
                <a:cs typeface="Times New Roman"/>
              </a:rPr>
              <a:t>кон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3356992"/>
            <a:ext cx="1944216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(X</a:t>
            </a:r>
            <a:r>
              <a:rPr lang="ru-RU" sz="105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Y</a:t>
            </a:r>
            <a:r>
              <a:rPr lang="ru-RU" sz="105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, Z</a:t>
            </a:r>
            <a:r>
              <a:rPr lang="ru-RU" sz="1000" dirty="0" err="1" smtClean="0">
                <a:solidFill>
                  <a:schemeClr val="tx2"/>
                </a:solidFill>
                <a:ea typeface="Calibri"/>
                <a:cs typeface="Times New Roman"/>
              </a:rPr>
              <a:t>нач</a:t>
            </a:r>
            <a:r>
              <a:rPr lang="en-US" sz="1800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3968" y="2708920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Материал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3968" y="3140968"/>
            <a:ext cx="43924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ea typeface="Calibri"/>
                <a:cs typeface="Times New Roman"/>
              </a:rPr>
              <a:t>Угол поворота</a:t>
            </a:r>
            <a:endParaRPr lang="uk-UA" sz="1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32176" y="2276872"/>
            <a:ext cx="109195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Профиль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9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42865 -0.1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2800" y="918000"/>
            <a:ext cx="109195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Профиль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2800" y="1412776"/>
            <a:ext cx="7819640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2"/>
                </a:solidFill>
                <a:ea typeface="Calibri"/>
                <a:cs typeface="Times New Roman"/>
              </a:rPr>
              <a:t>1. Стандартные профили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Дмитро\Desktop\Семінар СКАД\[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72" y="18194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о\Desktop\Семінар СКАД\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1"/>
          <a:stretch/>
        </p:blipFill>
        <p:spPr bwMode="auto">
          <a:xfrm>
            <a:off x="2987824" y="1819456"/>
            <a:ext cx="83311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о\Desktop\Семінар СКАД\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194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о\Desktop\Семінар СКАД\k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194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о\Desktop\Семінар СКАД\L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871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2" y="18194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митро\Desktop\Семінар СКАД\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08" y="181945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68723" y="2719456"/>
            <a:ext cx="79208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Уголок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86336" y="2719456"/>
            <a:ext cx="93759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 smtClean="0">
                <a:solidFill>
                  <a:schemeClr val="tx2"/>
                </a:solidFill>
                <a:ea typeface="Calibri"/>
                <a:cs typeface="Times New Roman"/>
              </a:rPr>
              <a:t>Двутавр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53824" y="2719456"/>
            <a:ext cx="93759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Швеллер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96833" y="2719456"/>
            <a:ext cx="1031351" cy="565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Труба круглая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16216" y="2718713"/>
            <a:ext cx="1728192" cy="565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Труба прямоугольная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0252" y="3377339"/>
            <a:ext cx="7819640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2. Составные сечения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8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8" y="42179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12" y="43403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1" y="380938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9" y="463200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4296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1161" y="456536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55976" y="39781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Дмитро\Desktop\Семінар СКАД\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728" y="3861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Дмитро\Desktop\Семінар СКАД\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1"/>
          <a:stretch/>
        </p:blipFill>
        <p:spPr bwMode="auto">
          <a:xfrm>
            <a:off x="4706907" y="4214664"/>
            <a:ext cx="83311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Дмитро\Desktop\Семінар СКАД\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1"/>
          <a:stretch/>
        </p:blipFill>
        <p:spPr bwMode="auto">
          <a:xfrm>
            <a:off x="5251051" y="4214664"/>
            <a:ext cx="83311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Дмитро\Desktop\Семінар СКАД\[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60" y="421466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Дмитро\Desktop\Семінар СКАД\[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12360" y="4194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Дмитро\Desktop\Семінар СКАД\[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52" y="420376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Дмитро\Desktop\Семінар СКАД\[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0352" y="418309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251520" y="5502285"/>
            <a:ext cx="390230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Составные сечения уголков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305017" y="5532000"/>
            <a:ext cx="2211199" cy="777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Составные сечения </a:t>
            </a:r>
            <a:r>
              <a:rPr lang="ru-RU" sz="1400" dirty="0" err="1" smtClean="0">
                <a:solidFill>
                  <a:schemeClr val="tx2"/>
                </a:solidFill>
                <a:ea typeface="Calibri"/>
                <a:cs typeface="Times New Roman"/>
              </a:rPr>
              <a:t>двутавров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609273" y="5532001"/>
            <a:ext cx="2211199" cy="7773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2"/>
                </a:solidFill>
                <a:ea typeface="Calibri"/>
                <a:cs typeface="Times New Roman"/>
              </a:rPr>
              <a:t>Составные сечения швеллеров</a:t>
            </a:r>
            <a:endParaRPr lang="uk-UA" sz="1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12800" y="1411200"/>
            <a:ext cx="6552528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3. Параметрические сечения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8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2" grpId="0"/>
      <p:bldP spid="32" grpId="1"/>
      <p:bldP spid="33" grpId="0"/>
      <p:bldP spid="33" grpId="1"/>
      <p:bldP spid="34" grpId="0"/>
      <p:bldP spid="34" grpId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332656"/>
            <a:ext cx="3672408" cy="8874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Постановка задачи</a:t>
            </a:r>
            <a:endParaRPr lang="uk-UA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2800" y="918000"/>
            <a:ext cx="1091952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Профиль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2800" y="1412776"/>
            <a:ext cx="7819640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3. Параметрические сечения</a:t>
            </a:r>
            <a:endParaRPr lang="uk-UA" sz="1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Дмитро\Desktop\Семінар СКАД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" y="1845016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о\Desktop\Семінар СКАД\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5016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о\Desktop\Семінар СКАД\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4" y="181964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о\Desktop\Семінар СКАД\c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5817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о\Desktop\Семінар СКАД\c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6" y="3645216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о\Desktop\Семінар СКАД\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митро\Desktop\Семінар СКАД\c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64" y="3645216"/>
            <a:ext cx="18662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митро\Desktop\Семінар СКАД\c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17036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12448" y="2014208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s0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12648" y="2014208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s1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44896" y="2014208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s2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950385" y="2014208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s3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2448" y="3789040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s4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312648" y="3789040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s5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37492" y="3789040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s6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0385" y="3781053"/>
            <a:ext cx="387144" cy="406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s7</a:t>
            </a:r>
            <a:endParaRPr lang="uk-UA" sz="1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34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9682</TotalTime>
  <Words>323</Words>
  <Application>Microsoft Office PowerPoint</Application>
  <PresentationFormat>Екран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Волна</vt:lpstr>
      <vt:lpstr>Обмен данными между программами SCAD++ и  Tekla Structure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Программа EXPO</vt:lpstr>
      <vt:lpstr>Вопросы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и проектирование с</dc:title>
  <dc:creator>Дмитрий Ноутбук</dc:creator>
  <cp:lastModifiedBy>Дмитро</cp:lastModifiedBy>
  <cp:revision>127</cp:revision>
  <dcterms:created xsi:type="dcterms:W3CDTF">2012-09-16T07:54:52Z</dcterms:created>
  <dcterms:modified xsi:type="dcterms:W3CDTF">2016-10-11T07:24:40Z</dcterms:modified>
</cp:coreProperties>
</file>